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omments/comment1.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8" r:id="rId1"/>
  </p:sldMasterIdLst>
  <p:notesMasterIdLst>
    <p:notesMasterId r:id="rId22"/>
  </p:notesMasterIdLst>
  <p:sldIdLst>
    <p:sldId id="257" r:id="rId2"/>
    <p:sldId id="261" r:id="rId3"/>
    <p:sldId id="271" r:id="rId4"/>
    <p:sldId id="265" r:id="rId5"/>
    <p:sldId id="266" r:id="rId6"/>
    <p:sldId id="258" r:id="rId7"/>
    <p:sldId id="272" r:id="rId8"/>
    <p:sldId id="259" r:id="rId9"/>
    <p:sldId id="276" r:id="rId10"/>
    <p:sldId id="268" r:id="rId11"/>
    <p:sldId id="275" r:id="rId12"/>
    <p:sldId id="260" r:id="rId13"/>
    <p:sldId id="256" r:id="rId14"/>
    <p:sldId id="278" r:id="rId15"/>
    <p:sldId id="273" r:id="rId16"/>
    <p:sldId id="279" r:id="rId17"/>
    <p:sldId id="277" r:id="rId18"/>
    <p:sldId id="270" r:id="rId19"/>
    <p:sldId id="274" r:id="rId20"/>
    <p:sldId id="267" r:id="rId2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216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小艳" initials="小艳" lastIdx="1" clrIdx="0">
    <p:extLst>
      <p:ext uri="{19B8F6BF-5375-455C-9EA6-DF929625EA0E}">
        <p15:presenceInfo xmlns:p15="http://schemas.microsoft.com/office/powerpoint/2012/main" userId="a95b94e53bda55f1"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9C4A0"/>
    <a:srgbClr val="E4DD86"/>
    <a:srgbClr val="E793DF"/>
    <a:srgbClr val="D7C39E"/>
    <a:srgbClr val="375E8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890" autoAdjust="0"/>
    <p:restoredTop sz="94802" autoAdjust="0"/>
  </p:normalViewPr>
  <p:slideViewPr>
    <p:cSldViewPr snapToGrid="0">
      <p:cViewPr>
        <p:scale>
          <a:sx n="75" d="100"/>
          <a:sy n="75" d="100"/>
        </p:scale>
        <p:origin x="328" y="60"/>
      </p:cViewPr>
      <p:guideLst>
        <p:guide pos="3840"/>
        <p:guide orient="horz" pos="216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ableStyles" Target="tableStyle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0-10-03T01:29:27.108" idx="1">
    <p:pos x="-235" y="261"/>
    <p:text/>
    <p:extLst>
      <p:ext uri="{C676402C-5697-4E1C-873F-D02D1690AC5C}">
        <p15:threadingInfo xmlns:p15="http://schemas.microsoft.com/office/powerpoint/2012/main" timeZoneBias="-48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77D1A4E-BC60-41BE-BA56-C7C761A00831}" type="datetimeFigureOut">
              <a:rPr lang="zh-CN" altLang="en-US" smtClean="0"/>
              <a:t>2020/10/15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223C9F-88D6-4D8A-8E3A-FFDD2433EB60}" type="slidenum">
              <a:rPr lang="zh-CN" altLang="en-US" smtClean="0"/>
              <a:t>‹#›</a:t>
            </a:fld>
            <a:endParaRPr lang="zh-CN" altLang="en-US"/>
          </a:p>
        </p:txBody>
      </p:sp>
    </p:spTree>
    <p:extLst>
      <p:ext uri="{BB962C8B-B14F-4D97-AF65-F5344CB8AC3E}">
        <p14:creationId xmlns:p14="http://schemas.microsoft.com/office/powerpoint/2010/main" val="4749205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887899-E010-4809-8378-2DEC2B1FE02E}"/>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6597911-B00D-4736-A236-6CD476A32D4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18D46EE9-4C49-4907-A7BA-190003AA1D89}"/>
              </a:ext>
            </a:extLst>
          </p:cNvPr>
          <p:cNvSpPr>
            <a:spLocks noGrp="1"/>
          </p:cNvSpPr>
          <p:nvPr>
            <p:ph type="dt" sz="half" idx="10"/>
          </p:nvPr>
        </p:nvSpPr>
        <p:spPr/>
        <p:txBody>
          <a:bodyPr/>
          <a:lstStyle/>
          <a:p>
            <a:fld id="{C84BF49B-EF92-4960-9DBB-00550FE6D882}" type="datetimeFigureOut">
              <a:rPr lang="zh-CN" altLang="en-US" smtClean="0"/>
              <a:t>2020/10/15</a:t>
            </a:fld>
            <a:endParaRPr lang="zh-CN" altLang="en-US"/>
          </a:p>
        </p:txBody>
      </p:sp>
      <p:sp>
        <p:nvSpPr>
          <p:cNvPr id="5" name="页脚占位符 4">
            <a:extLst>
              <a:ext uri="{FF2B5EF4-FFF2-40B4-BE49-F238E27FC236}">
                <a16:creationId xmlns:a16="http://schemas.microsoft.com/office/drawing/2014/main" id="{36AB510A-FDC2-44A9-97DD-140A6027E45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04C8361-92D8-4F36-9364-06D9588C9818}"/>
              </a:ext>
            </a:extLst>
          </p:cNvPr>
          <p:cNvSpPr>
            <a:spLocks noGrp="1"/>
          </p:cNvSpPr>
          <p:nvPr>
            <p:ph type="sldNum" sz="quarter" idx="12"/>
          </p:nvPr>
        </p:nvSpPr>
        <p:spPr/>
        <p:txBody>
          <a:bodyPr/>
          <a:lstStyle/>
          <a:p>
            <a:fld id="{220BA8F6-4DD8-4551-90B4-5BA52FE8C4CD}" type="slidenum">
              <a:rPr lang="zh-CN" altLang="en-US" smtClean="0"/>
              <a:t>‹#›</a:t>
            </a:fld>
            <a:endParaRPr lang="zh-CN" altLang="en-US"/>
          </a:p>
        </p:txBody>
      </p:sp>
    </p:spTree>
    <p:extLst>
      <p:ext uri="{BB962C8B-B14F-4D97-AF65-F5344CB8AC3E}">
        <p14:creationId xmlns:p14="http://schemas.microsoft.com/office/powerpoint/2010/main" val="16433134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85701F-A367-41C6-A60B-9DA526E75C2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338E912-2612-47AE-92F6-0FD0107033F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3FFBAD-BFDA-403E-B205-84433B395393}"/>
              </a:ext>
            </a:extLst>
          </p:cNvPr>
          <p:cNvSpPr>
            <a:spLocks noGrp="1"/>
          </p:cNvSpPr>
          <p:nvPr>
            <p:ph type="dt" sz="half" idx="10"/>
          </p:nvPr>
        </p:nvSpPr>
        <p:spPr/>
        <p:txBody>
          <a:bodyPr/>
          <a:lstStyle/>
          <a:p>
            <a:fld id="{C84BF49B-EF92-4960-9DBB-00550FE6D882}" type="datetimeFigureOut">
              <a:rPr lang="zh-CN" altLang="en-US" smtClean="0"/>
              <a:t>2020/10/15</a:t>
            </a:fld>
            <a:endParaRPr lang="zh-CN" altLang="en-US"/>
          </a:p>
        </p:txBody>
      </p:sp>
      <p:sp>
        <p:nvSpPr>
          <p:cNvPr id="5" name="页脚占位符 4">
            <a:extLst>
              <a:ext uri="{FF2B5EF4-FFF2-40B4-BE49-F238E27FC236}">
                <a16:creationId xmlns:a16="http://schemas.microsoft.com/office/drawing/2014/main" id="{AB0A488C-D491-4AF1-82BD-CCD4A677D15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54398DF-C951-4DC9-959C-A50C9C3AB648}"/>
              </a:ext>
            </a:extLst>
          </p:cNvPr>
          <p:cNvSpPr>
            <a:spLocks noGrp="1"/>
          </p:cNvSpPr>
          <p:nvPr>
            <p:ph type="sldNum" sz="quarter" idx="12"/>
          </p:nvPr>
        </p:nvSpPr>
        <p:spPr/>
        <p:txBody>
          <a:bodyPr/>
          <a:lstStyle/>
          <a:p>
            <a:fld id="{220BA8F6-4DD8-4551-90B4-5BA52FE8C4CD}" type="slidenum">
              <a:rPr lang="zh-CN" altLang="en-US" smtClean="0"/>
              <a:t>‹#›</a:t>
            </a:fld>
            <a:endParaRPr lang="zh-CN" altLang="en-US"/>
          </a:p>
        </p:txBody>
      </p:sp>
    </p:spTree>
    <p:extLst>
      <p:ext uri="{BB962C8B-B14F-4D97-AF65-F5344CB8AC3E}">
        <p14:creationId xmlns:p14="http://schemas.microsoft.com/office/powerpoint/2010/main" val="31093474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01A5E89-0BC3-4655-8D43-D11C078DD2B2}"/>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0FC7D21-F225-4058-838B-D7F46A8C0D90}"/>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5C44748-0EA5-449E-9A0C-1910E4D9586F}"/>
              </a:ext>
            </a:extLst>
          </p:cNvPr>
          <p:cNvSpPr>
            <a:spLocks noGrp="1"/>
          </p:cNvSpPr>
          <p:nvPr>
            <p:ph type="dt" sz="half" idx="10"/>
          </p:nvPr>
        </p:nvSpPr>
        <p:spPr/>
        <p:txBody>
          <a:bodyPr/>
          <a:lstStyle/>
          <a:p>
            <a:fld id="{C84BF49B-EF92-4960-9DBB-00550FE6D882}" type="datetimeFigureOut">
              <a:rPr lang="zh-CN" altLang="en-US" smtClean="0"/>
              <a:t>2020/10/15</a:t>
            </a:fld>
            <a:endParaRPr lang="zh-CN" altLang="en-US"/>
          </a:p>
        </p:txBody>
      </p:sp>
      <p:sp>
        <p:nvSpPr>
          <p:cNvPr id="5" name="页脚占位符 4">
            <a:extLst>
              <a:ext uri="{FF2B5EF4-FFF2-40B4-BE49-F238E27FC236}">
                <a16:creationId xmlns:a16="http://schemas.microsoft.com/office/drawing/2014/main" id="{9A790D33-000F-45C9-946C-E52EE707DDE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C344BC7-0EBC-42EF-A96E-62C1AAA80D23}"/>
              </a:ext>
            </a:extLst>
          </p:cNvPr>
          <p:cNvSpPr>
            <a:spLocks noGrp="1"/>
          </p:cNvSpPr>
          <p:nvPr>
            <p:ph type="sldNum" sz="quarter" idx="12"/>
          </p:nvPr>
        </p:nvSpPr>
        <p:spPr/>
        <p:txBody>
          <a:bodyPr/>
          <a:lstStyle/>
          <a:p>
            <a:fld id="{220BA8F6-4DD8-4551-90B4-5BA52FE8C4CD}" type="slidenum">
              <a:rPr lang="zh-CN" altLang="en-US" smtClean="0"/>
              <a:t>‹#›</a:t>
            </a:fld>
            <a:endParaRPr lang="zh-CN" altLang="en-US"/>
          </a:p>
        </p:txBody>
      </p:sp>
    </p:spTree>
    <p:extLst>
      <p:ext uri="{BB962C8B-B14F-4D97-AF65-F5344CB8AC3E}">
        <p14:creationId xmlns:p14="http://schemas.microsoft.com/office/powerpoint/2010/main" val="40420036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91BBB3-DCB9-4767-A31C-73E2ABCF347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1B45ED9-5CE0-48C2-B9CB-129E857114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485D1B9-7E77-48E7-A7C8-D8F05018F6A4}"/>
              </a:ext>
            </a:extLst>
          </p:cNvPr>
          <p:cNvSpPr>
            <a:spLocks noGrp="1"/>
          </p:cNvSpPr>
          <p:nvPr>
            <p:ph type="dt" sz="half" idx="10"/>
          </p:nvPr>
        </p:nvSpPr>
        <p:spPr/>
        <p:txBody>
          <a:bodyPr/>
          <a:lstStyle/>
          <a:p>
            <a:fld id="{C84BF49B-EF92-4960-9DBB-00550FE6D882}" type="datetimeFigureOut">
              <a:rPr lang="zh-CN" altLang="en-US" smtClean="0"/>
              <a:t>2020/10/15</a:t>
            </a:fld>
            <a:endParaRPr lang="zh-CN" altLang="en-US"/>
          </a:p>
        </p:txBody>
      </p:sp>
      <p:sp>
        <p:nvSpPr>
          <p:cNvPr id="5" name="页脚占位符 4">
            <a:extLst>
              <a:ext uri="{FF2B5EF4-FFF2-40B4-BE49-F238E27FC236}">
                <a16:creationId xmlns:a16="http://schemas.microsoft.com/office/drawing/2014/main" id="{7BABC568-1510-4022-B1E6-B229B6AAB79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CA76B13-B834-43F9-A29B-EFAD777745EC}"/>
              </a:ext>
            </a:extLst>
          </p:cNvPr>
          <p:cNvSpPr>
            <a:spLocks noGrp="1"/>
          </p:cNvSpPr>
          <p:nvPr>
            <p:ph type="sldNum" sz="quarter" idx="12"/>
          </p:nvPr>
        </p:nvSpPr>
        <p:spPr/>
        <p:txBody>
          <a:bodyPr/>
          <a:lstStyle/>
          <a:p>
            <a:fld id="{220BA8F6-4DD8-4551-90B4-5BA52FE8C4CD}" type="slidenum">
              <a:rPr lang="zh-CN" altLang="en-US" smtClean="0"/>
              <a:t>‹#›</a:t>
            </a:fld>
            <a:endParaRPr lang="zh-CN" altLang="en-US"/>
          </a:p>
        </p:txBody>
      </p:sp>
    </p:spTree>
    <p:extLst>
      <p:ext uri="{BB962C8B-B14F-4D97-AF65-F5344CB8AC3E}">
        <p14:creationId xmlns:p14="http://schemas.microsoft.com/office/powerpoint/2010/main" val="18468140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BC65A2-08D1-4A67-AE42-2991C616389B}"/>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A51F910-6EE0-447E-A5A7-1B4C4E50658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494F7BA-77EC-4653-95B7-CF89FEE84263}"/>
              </a:ext>
            </a:extLst>
          </p:cNvPr>
          <p:cNvSpPr>
            <a:spLocks noGrp="1"/>
          </p:cNvSpPr>
          <p:nvPr>
            <p:ph type="dt" sz="half" idx="10"/>
          </p:nvPr>
        </p:nvSpPr>
        <p:spPr/>
        <p:txBody>
          <a:bodyPr/>
          <a:lstStyle/>
          <a:p>
            <a:fld id="{C84BF49B-EF92-4960-9DBB-00550FE6D882}" type="datetimeFigureOut">
              <a:rPr lang="zh-CN" altLang="en-US" smtClean="0"/>
              <a:t>2020/10/15</a:t>
            </a:fld>
            <a:endParaRPr lang="zh-CN" altLang="en-US"/>
          </a:p>
        </p:txBody>
      </p:sp>
      <p:sp>
        <p:nvSpPr>
          <p:cNvPr id="5" name="页脚占位符 4">
            <a:extLst>
              <a:ext uri="{FF2B5EF4-FFF2-40B4-BE49-F238E27FC236}">
                <a16:creationId xmlns:a16="http://schemas.microsoft.com/office/drawing/2014/main" id="{471B071D-630F-43D5-BF02-EA469BB30C1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CD4D028-D825-4530-91B2-C5AB759CCAFC}"/>
              </a:ext>
            </a:extLst>
          </p:cNvPr>
          <p:cNvSpPr>
            <a:spLocks noGrp="1"/>
          </p:cNvSpPr>
          <p:nvPr>
            <p:ph type="sldNum" sz="quarter" idx="12"/>
          </p:nvPr>
        </p:nvSpPr>
        <p:spPr/>
        <p:txBody>
          <a:bodyPr/>
          <a:lstStyle/>
          <a:p>
            <a:fld id="{220BA8F6-4DD8-4551-90B4-5BA52FE8C4CD}" type="slidenum">
              <a:rPr lang="zh-CN" altLang="en-US" smtClean="0"/>
              <a:t>‹#›</a:t>
            </a:fld>
            <a:endParaRPr lang="zh-CN" altLang="en-US"/>
          </a:p>
        </p:txBody>
      </p:sp>
    </p:spTree>
    <p:extLst>
      <p:ext uri="{BB962C8B-B14F-4D97-AF65-F5344CB8AC3E}">
        <p14:creationId xmlns:p14="http://schemas.microsoft.com/office/powerpoint/2010/main" val="40223219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6ECA94-1910-4261-94F3-10E92029F20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A7DE1EB-74DE-420E-A347-8CE810EFB021}"/>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78FAE61-3798-4DDA-94F6-A61B4309DD7F}"/>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0D47DA4-2E18-4F5B-8954-7DEFE5672F37}"/>
              </a:ext>
            </a:extLst>
          </p:cNvPr>
          <p:cNvSpPr>
            <a:spLocks noGrp="1"/>
          </p:cNvSpPr>
          <p:nvPr>
            <p:ph type="dt" sz="half" idx="10"/>
          </p:nvPr>
        </p:nvSpPr>
        <p:spPr/>
        <p:txBody>
          <a:bodyPr/>
          <a:lstStyle/>
          <a:p>
            <a:fld id="{C84BF49B-EF92-4960-9DBB-00550FE6D882}" type="datetimeFigureOut">
              <a:rPr lang="zh-CN" altLang="en-US" smtClean="0"/>
              <a:t>2020/10/15</a:t>
            </a:fld>
            <a:endParaRPr lang="zh-CN" altLang="en-US"/>
          </a:p>
        </p:txBody>
      </p:sp>
      <p:sp>
        <p:nvSpPr>
          <p:cNvPr id="6" name="页脚占位符 5">
            <a:extLst>
              <a:ext uri="{FF2B5EF4-FFF2-40B4-BE49-F238E27FC236}">
                <a16:creationId xmlns:a16="http://schemas.microsoft.com/office/drawing/2014/main" id="{E3313B97-BF12-46E2-A396-28A9A48E68E8}"/>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7F4AA2CD-258B-4264-BE5C-DCBEB0C1D0D1}"/>
              </a:ext>
            </a:extLst>
          </p:cNvPr>
          <p:cNvSpPr>
            <a:spLocks noGrp="1"/>
          </p:cNvSpPr>
          <p:nvPr>
            <p:ph type="sldNum" sz="quarter" idx="12"/>
          </p:nvPr>
        </p:nvSpPr>
        <p:spPr/>
        <p:txBody>
          <a:bodyPr/>
          <a:lstStyle/>
          <a:p>
            <a:fld id="{220BA8F6-4DD8-4551-90B4-5BA52FE8C4CD}" type="slidenum">
              <a:rPr lang="zh-CN" altLang="en-US" smtClean="0"/>
              <a:t>‹#›</a:t>
            </a:fld>
            <a:endParaRPr lang="zh-CN" altLang="en-US"/>
          </a:p>
        </p:txBody>
      </p:sp>
    </p:spTree>
    <p:extLst>
      <p:ext uri="{BB962C8B-B14F-4D97-AF65-F5344CB8AC3E}">
        <p14:creationId xmlns:p14="http://schemas.microsoft.com/office/powerpoint/2010/main" val="36456549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4DCC66-1C66-467E-B16C-C52DCD62C35A}"/>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6A3DA9F-80EA-49FD-9B19-151089DFD27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4AA7FEB-2531-4BD5-B335-AEAB544C6E59}"/>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D398F02-E028-40C3-96BC-C68D47EFEC6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FB6AA2F-77CF-4B50-AD2B-B0E1A0810B68}"/>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F57FB80-193A-4003-B76C-A6F9A073C090}"/>
              </a:ext>
            </a:extLst>
          </p:cNvPr>
          <p:cNvSpPr>
            <a:spLocks noGrp="1"/>
          </p:cNvSpPr>
          <p:nvPr>
            <p:ph type="dt" sz="half" idx="10"/>
          </p:nvPr>
        </p:nvSpPr>
        <p:spPr/>
        <p:txBody>
          <a:bodyPr/>
          <a:lstStyle/>
          <a:p>
            <a:fld id="{C84BF49B-EF92-4960-9DBB-00550FE6D882}" type="datetimeFigureOut">
              <a:rPr lang="zh-CN" altLang="en-US" smtClean="0"/>
              <a:t>2020/10/15</a:t>
            </a:fld>
            <a:endParaRPr lang="zh-CN" altLang="en-US"/>
          </a:p>
        </p:txBody>
      </p:sp>
      <p:sp>
        <p:nvSpPr>
          <p:cNvPr id="8" name="页脚占位符 7">
            <a:extLst>
              <a:ext uri="{FF2B5EF4-FFF2-40B4-BE49-F238E27FC236}">
                <a16:creationId xmlns:a16="http://schemas.microsoft.com/office/drawing/2014/main" id="{4B584DB7-92F7-4CBC-B636-05036BE3E032}"/>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579B2D99-23AD-4BA3-BE54-BDEFF536A84F}"/>
              </a:ext>
            </a:extLst>
          </p:cNvPr>
          <p:cNvSpPr>
            <a:spLocks noGrp="1"/>
          </p:cNvSpPr>
          <p:nvPr>
            <p:ph type="sldNum" sz="quarter" idx="12"/>
          </p:nvPr>
        </p:nvSpPr>
        <p:spPr/>
        <p:txBody>
          <a:bodyPr/>
          <a:lstStyle/>
          <a:p>
            <a:fld id="{220BA8F6-4DD8-4551-90B4-5BA52FE8C4CD}" type="slidenum">
              <a:rPr lang="zh-CN" altLang="en-US" smtClean="0"/>
              <a:t>‹#›</a:t>
            </a:fld>
            <a:endParaRPr lang="zh-CN" altLang="en-US"/>
          </a:p>
        </p:txBody>
      </p:sp>
    </p:spTree>
    <p:extLst>
      <p:ext uri="{BB962C8B-B14F-4D97-AF65-F5344CB8AC3E}">
        <p14:creationId xmlns:p14="http://schemas.microsoft.com/office/powerpoint/2010/main" val="2662623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7302E1-1DB5-420E-8817-C9813A0BC73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4330B3E-CF24-4B62-B465-8725EFEF3C1F}"/>
              </a:ext>
            </a:extLst>
          </p:cNvPr>
          <p:cNvSpPr>
            <a:spLocks noGrp="1"/>
          </p:cNvSpPr>
          <p:nvPr>
            <p:ph type="dt" sz="half" idx="10"/>
          </p:nvPr>
        </p:nvSpPr>
        <p:spPr/>
        <p:txBody>
          <a:bodyPr/>
          <a:lstStyle/>
          <a:p>
            <a:fld id="{C84BF49B-EF92-4960-9DBB-00550FE6D882}" type="datetimeFigureOut">
              <a:rPr lang="zh-CN" altLang="en-US" smtClean="0"/>
              <a:t>2020/10/15</a:t>
            </a:fld>
            <a:endParaRPr lang="zh-CN" altLang="en-US"/>
          </a:p>
        </p:txBody>
      </p:sp>
      <p:sp>
        <p:nvSpPr>
          <p:cNvPr id="4" name="页脚占位符 3">
            <a:extLst>
              <a:ext uri="{FF2B5EF4-FFF2-40B4-BE49-F238E27FC236}">
                <a16:creationId xmlns:a16="http://schemas.microsoft.com/office/drawing/2014/main" id="{16ECA533-EF3B-4E77-BB53-65D5BED99FC6}"/>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D43A94C6-B7E8-44F3-9753-4FAEB20D0A4E}"/>
              </a:ext>
            </a:extLst>
          </p:cNvPr>
          <p:cNvSpPr>
            <a:spLocks noGrp="1"/>
          </p:cNvSpPr>
          <p:nvPr>
            <p:ph type="sldNum" sz="quarter" idx="12"/>
          </p:nvPr>
        </p:nvSpPr>
        <p:spPr/>
        <p:txBody>
          <a:bodyPr/>
          <a:lstStyle/>
          <a:p>
            <a:fld id="{220BA8F6-4DD8-4551-90B4-5BA52FE8C4CD}" type="slidenum">
              <a:rPr lang="zh-CN" altLang="en-US" smtClean="0"/>
              <a:t>‹#›</a:t>
            </a:fld>
            <a:endParaRPr lang="zh-CN" altLang="en-US"/>
          </a:p>
        </p:txBody>
      </p:sp>
    </p:spTree>
    <p:extLst>
      <p:ext uri="{BB962C8B-B14F-4D97-AF65-F5344CB8AC3E}">
        <p14:creationId xmlns:p14="http://schemas.microsoft.com/office/powerpoint/2010/main" val="40796974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2B8084D-EB50-4B1D-8DD5-745A8B7221E4}"/>
              </a:ext>
            </a:extLst>
          </p:cNvPr>
          <p:cNvSpPr>
            <a:spLocks noGrp="1"/>
          </p:cNvSpPr>
          <p:nvPr>
            <p:ph type="dt" sz="half" idx="10"/>
          </p:nvPr>
        </p:nvSpPr>
        <p:spPr/>
        <p:txBody>
          <a:bodyPr/>
          <a:lstStyle/>
          <a:p>
            <a:fld id="{C84BF49B-EF92-4960-9DBB-00550FE6D882}" type="datetimeFigureOut">
              <a:rPr lang="zh-CN" altLang="en-US" smtClean="0"/>
              <a:t>2020/10/15</a:t>
            </a:fld>
            <a:endParaRPr lang="zh-CN" altLang="en-US"/>
          </a:p>
        </p:txBody>
      </p:sp>
      <p:sp>
        <p:nvSpPr>
          <p:cNvPr id="3" name="页脚占位符 2">
            <a:extLst>
              <a:ext uri="{FF2B5EF4-FFF2-40B4-BE49-F238E27FC236}">
                <a16:creationId xmlns:a16="http://schemas.microsoft.com/office/drawing/2014/main" id="{11FBC592-8D9C-4F57-9082-3E0515FAE0B2}"/>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752B83A1-C4B8-477B-9601-E2867DC05A20}"/>
              </a:ext>
            </a:extLst>
          </p:cNvPr>
          <p:cNvSpPr>
            <a:spLocks noGrp="1"/>
          </p:cNvSpPr>
          <p:nvPr>
            <p:ph type="sldNum" sz="quarter" idx="12"/>
          </p:nvPr>
        </p:nvSpPr>
        <p:spPr/>
        <p:txBody>
          <a:bodyPr/>
          <a:lstStyle/>
          <a:p>
            <a:fld id="{220BA8F6-4DD8-4551-90B4-5BA52FE8C4CD}" type="slidenum">
              <a:rPr lang="zh-CN" altLang="en-US" smtClean="0"/>
              <a:t>‹#›</a:t>
            </a:fld>
            <a:endParaRPr lang="zh-CN" altLang="en-US"/>
          </a:p>
        </p:txBody>
      </p:sp>
    </p:spTree>
    <p:extLst>
      <p:ext uri="{BB962C8B-B14F-4D97-AF65-F5344CB8AC3E}">
        <p14:creationId xmlns:p14="http://schemas.microsoft.com/office/powerpoint/2010/main" val="31614000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980124-0538-4913-9356-DA5F3CAF77C6}"/>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8801AA9-F4F2-4742-91DC-6DDCDAE138B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B71F0DF-B1DF-4B5D-9B78-B1F0918735E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F6821BB-DD67-494A-9374-282A5D957251}"/>
              </a:ext>
            </a:extLst>
          </p:cNvPr>
          <p:cNvSpPr>
            <a:spLocks noGrp="1"/>
          </p:cNvSpPr>
          <p:nvPr>
            <p:ph type="dt" sz="half" idx="10"/>
          </p:nvPr>
        </p:nvSpPr>
        <p:spPr/>
        <p:txBody>
          <a:bodyPr/>
          <a:lstStyle/>
          <a:p>
            <a:fld id="{C84BF49B-EF92-4960-9DBB-00550FE6D882}" type="datetimeFigureOut">
              <a:rPr lang="zh-CN" altLang="en-US" smtClean="0"/>
              <a:t>2020/10/15</a:t>
            </a:fld>
            <a:endParaRPr lang="zh-CN" altLang="en-US"/>
          </a:p>
        </p:txBody>
      </p:sp>
      <p:sp>
        <p:nvSpPr>
          <p:cNvPr id="6" name="页脚占位符 5">
            <a:extLst>
              <a:ext uri="{FF2B5EF4-FFF2-40B4-BE49-F238E27FC236}">
                <a16:creationId xmlns:a16="http://schemas.microsoft.com/office/drawing/2014/main" id="{57108CBD-316E-46C4-82C2-410F0F0A753B}"/>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FD7E9A81-52C0-4F35-9174-E3C968ABDDA2}"/>
              </a:ext>
            </a:extLst>
          </p:cNvPr>
          <p:cNvSpPr>
            <a:spLocks noGrp="1"/>
          </p:cNvSpPr>
          <p:nvPr>
            <p:ph type="sldNum" sz="quarter" idx="12"/>
          </p:nvPr>
        </p:nvSpPr>
        <p:spPr/>
        <p:txBody>
          <a:bodyPr/>
          <a:lstStyle/>
          <a:p>
            <a:fld id="{220BA8F6-4DD8-4551-90B4-5BA52FE8C4CD}" type="slidenum">
              <a:rPr lang="zh-CN" altLang="en-US" smtClean="0"/>
              <a:t>‹#›</a:t>
            </a:fld>
            <a:endParaRPr lang="zh-CN" altLang="en-US"/>
          </a:p>
        </p:txBody>
      </p:sp>
    </p:spTree>
    <p:extLst>
      <p:ext uri="{BB962C8B-B14F-4D97-AF65-F5344CB8AC3E}">
        <p14:creationId xmlns:p14="http://schemas.microsoft.com/office/powerpoint/2010/main" val="16867093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97F893-AA83-4F51-9D4A-E7655D95DE6E}"/>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79A463E-950C-47EC-8770-37CD635465E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1B8A804-D25F-4AA0-B1D0-3193BB57466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1D88C87-E443-4CE7-818D-252D682950C0}"/>
              </a:ext>
            </a:extLst>
          </p:cNvPr>
          <p:cNvSpPr>
            <a:spLocks noGrp="1"/>
          </p:cNvSpPr>
          <p:nvPr>
            <p:ph type="dt" sz="half" idx="10"/>
          </p:nvPr>
        </p:nvSpPr>
        <p:spPr/>
        <p:txBody>
          <a:bodyPr/>
          <a:lstStyle/>
          <a:p>
            <a:fld id="{C84BF49B-EF92-4960-9DBB-00550FE6D882}" type="datetimeFigureOut">
              <a:rPr lang="zh-CN" altLang="en-US" smtClean="0"/>
              <a:t>2020/10/15</a:t>
            </a:fld>
            <a:endParaRPr lang="zh-CN" altLang="en-US"/>
          </a:p>
        </p:txBody>
      </p:sp>
      <p:sp>
        <p:nvSpPr>
          <p:cNvPr id="6" name="页脚占位符 5">
            <a:extLst>
              <a:ext uri="{FF2B5EF4-FFF2-40B4-BE49-F238E27FC236}">
                <a16:creationId xmlns:a16="http://schemas.microsoft.com/office/drawing/2014/main" id="{F5D32B39-9729-402F-8A88-DC9F9E5C7839}"/>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83598C14-F492-4274-B9F8-5C473606E9FD}"/>
              </a:ext>
            </a:extLst>
          </p:cNvPr>
          <p:cNvSpPr>
            <a:spLocks noGrp="1"/>
          </p:cNvSpPr>
          <p:nvPr>
            <p:ph type="sldNum" sz="quarter" idx="12"/>
          </p:nvPr>
        </p:nvSpPr>
        <p:spPr/>
        <p:txBody>
          <a:bodyPr/>
          <a:lstStyle/>
          <a:p>
            <a:fld id="{220BA8F6-4DD8-4551-90B4-5BA52FE8C4CD}" type="slidenum">
              <a:rPr lang="zh-CN" altLang="en-US" smtClean="0"/>
              <a:t>‹#›</a:t>
            </a:fld>
            <a:endParaRPr lang="zh-CN" altLang="en-US"/>
          </a:p>
        </p:txBody>
      </p:sp>
    </p:spTree>
    <p:extLst>
      <p:ext uri="{BB962C8B-B14F-4D97-AF65-F5344CB8AC3E}">
        <p14:creationId xmlns:p14="http://schemas.microsoft.com/office/powerpoint/2010/main" val="20919102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46B9BE83-7587-41F3-9311-C4957160197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B09B2CD6-46AB-424E-92C5-C119C1FA018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0CA72F0-0350-4AB8-8E9D-8796CF9C321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84BF49B-EF92-4960-9DBB-00550FE6D882}" type="datetimeFigureOut">
              <a:rPr lang="zh-CN" altLang="en-US" smtClean="0"/>
              <a:t>2020/10/15</a:t>
            </a:fld>
            <a:endParaRPr lang="zh-CN" altLang="en-US"/>
          </a:p>
        </p:txBody>
      </p:sp>
      <p:sp>
        <p:nvSpPr>
          <p:cNvPr id="5" name="页脚占位符 4">
            <a:extLst>
              <a:ext uri="{FF2B5EF4-FFF2-40B4-BE49-F238E27FC236}">
                <a16:creationId xmlns:a16="http://schemas.microsoft.com/office/drawing/2014/main" id="{E38CC575-D932-41C5-957A-CE561A0B585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9B3781DD-5DB7-481F-B37D-46B3F6E6E0F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20BA8F6-4DD8-4551-90B4-5BA52FE8C4CD}" type="slidenum">
              <a:rPr lang="zh-CN" altLang="en-US" smtClean="0"/>
              <a:t>‹#›</a:t>
            </a:fld>
            <a:endParaRPr lang="zh-CN" altLang="en-US"/>
          </a:p>
        </p:txBody>
      </p:sp>
    </p:spTree>
    <p:extLst>
      <p:ext uri="{BB962C8B-B14F-4D97-AF65-F5344CB8AC3E}">
        <p14:creationId xmlns:p14="http://schemas.microsoft.com/office/powerpoint/2010/main" val="1431785689"/>
      </p:ext>
    </p:extLst>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2.jpg"/><Relationship Id="rId3" Type="http://schemas.openxmlformats.org/officeDocument/2006/relationships/image" Target="../media/image7.jpg"/><Relationship Id="rId7" Type="http://schemas.openxmlformats.org/officeDocument/2006/relationships/image" Target="../media/image11.jpeg"/><Relationship Id="rId2" Type="http://schemas.openxmlformats.org/officeDocument/2006/relationships/image" Target="../media/image6.jp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jpg"/><Relationship Id="rId4" Type="http://schemas.openxmlformats.org/officeDocument/2006/relationships/image" Target="../media/image8.jpg"/><Relationship Id="rId9" Type="http://schemas.openxmlformats.org/officeDocument/2006/relationships/image" Target="../media/image13.jpeg"/></Relationships>
</file>

<file path=ppt/slides/_rels/slide5.xml.rels><?xml version="1.0" encoding="UTF-8" standalone="yes"?>
<Relationships xmlns="http://schemas.openxmlformats.org/package/2006/relationships"><Relationship Id="rId8" Type="http://schemas.openxmlformats.org/officeDocument/2006/relationships/comments" Target="../comments/comment1.xml"/><Relationship Id="rId3" Type="http://schemas.openxmlformats.org/officeDocument/2006/relationships/image" Target="../media/image15.jpg"/><Relationship Id="rId7" Type="http://schemas.openxmlformats.org/officeDocument/2006/relationships/image" Target="../media/image19.jpg"/><Relationship Id="rId2" Type="http://schemas.openxmlformats.org/officeDocument/2006/relationships/image" Target="../media/image14.jpeg"/><Relationship Id="rId1" Type="http://schemas.openxmlformats.org/officeDocument/2006/relationships/slideLayout" Target="../slideLayouts/slideLayout2.xml"/><Relationship Id="rId6" Type="http://schemas.openxmlformats.org/officeDocument/2006/relationships/image" Target="../media/image18.jpg"/><Relationship Id="rId5" Type="http://schemas.openxmlformats.org/officeDocument/2006/relationships/image" Target="../media/image17.jpg"/><Relationship Id="rId4" Type="http://schemas.openxmlformats.org/officeDocument/2006/relationships/image" Target="../media/image16.jpg"/></Relationships>
</file>

<file path=ppt/slides/_rels/slide6.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489199" y="2226731"/>
            <a:ext cx="3488267" cy="889001"/>
          </a:xfrm>
        </p:spPr>
        <p:txBody>
          <a:bodyPr>
            <a:noAutofit/>
          </a:bodyPr>
          <a:lstStyle/>
          <a:p>
            <a:r>
              <a:rPr lang="zh-CN" altLang="en-US" sz="9600" b="1" dirty="0"/>
              <a:t>我</a:t>
            </a:r>
          </a:p>
        </p:txBody>
      </p:sp>
      <p:sp>
        <p:nvSpPr>
          <p:cNvPr id="5" name="内容占位符 4"/>
          <p:cNvSpPr>
            <a:spLocks noGrp="1"/>
          </p:cNvSpPr>
          <p:nvPr>
            <p:ph idx="1"/>
          </p:nvPr>
        </p:nvSpPr>
        <p:spPr>
          <a:xfrm>
            <a:off x="1637693" y="1151467"/>
            <a:ext cx="3620108" cy="2379133"/>
          </a:xfrm>
        </p:spPr>
        <p:txBody>
          <a:bodyPr>
            <a:normAutofit/>
          </a:bodyPr>
          <a:lstStyle/>
          <a:p>
            <a:pPr marL="0" indent="0">
              <a:buNone/>
            </a:pPr>
            <a:endParaRPr lang="zh-CN" altLang="en-US" sz="6000" dirty="0"/>
          </a:p>
        </p:txBody>
      </p:sp>
      <p:pic>
        <p:nvPicPr>
          <p:cNvPr id="7" name="图片 6">
            <a:extLst>
              <a:ext uri="{FF2B5EF4-FFF2-40B4-BE49-F238E27FC236}">
                <a16:creationId xmlns:a16="http://schemas.microsoft.com/office/drawing/2014/main" id="{F939A288-F57C-404C-9E79-75266E98D62C}"/>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6864" y="0"/>
            <a:ext cx="10913534" cy="6858000"/>
          </a:xfrm>
          <a:prstGeom prst="rect">
            <a:avLst/>
          </a:prstGeom>
        </p:spPr>
      </p:pic>
      <p:sp>
        <p:nvSpPr>
          <p:cNvPr id="9" name="矩形 8">
            <a:extLst>
              <a:ext uri="{FF2B5EF4-FFF2-40B4-BE49-F238E27FC236}">
                <a16:creationId xmlns:a16="http://schemas.microsoft.com/office/drawing/2014/main" id="{FA5C35C5-D858-49F9-8B3C-7A95C5950107}"/>
              </a:ext>
            </a:extLst>
          </p:cNvPr>
          <p:cNvSpPr/>
          <p:nvPr/>
        </p:nvSpPr>
        <p:spPr>
          <a:xfrm>
            <a:off x="6663267" y="4182533"/>
            <a:ext cx="5215465" cy="932134"/>
          </a:xfrm>
          <a:prstGeom prst="rect">
            <a:avLst/>
          </a:prstGeom>
          <a:noFill/>
        </p:spPr>
        <p:txBody>
          <a:bodyPr wrap="square" lIns="91440" tIns="45720" rIns="91440" bIns="45720">
            <a:spAutoFit/>
          </a:bodyPr>
          <a:lstStyle/>
          <a:p>
            <a:pPr algn="ctr"/>
            <a:r>
              <a:rPr lang="zh-CN" altLang="en-US" sz="5400" b="1" cap="none" spc="50" dirty="0">
                <a:ln w="9525" cmpd="sng">
                  <a:solidFill>
                    <a:schemeClr val="accent1"/>
                  </a:solidFill>
                  <a:prstDash val="solid"/>
                </a:ln>
                <a:solidFill>
                  <a:srgbClr val="70AD47">
                    <a:tint val="1000"/>
                  </a:srgbClr>
                </a:solidFill>
                <a:effectLst>
                  <a:glow rad="38100">
                    <a:schemeClr val="accent1">
                      <a:alpha val="40000"/>
                    </a:schemeClr>
                  </a:glow>
                </a:effectLst>
              </a:rPr>
              <a:t>一组出品</a:t>
            </a:r>
          </a:p>
        </p:txBody>
      </p:sp>
      <p:sp>
        <p:nvSpPr>
          <p:cNvPr id="13" name="矩形 12">
            <a:extLst>
              <a:ext uri="{FF2B5EF4-FFF2-40B4-BE49-F238E27FC236}">
                <a16:creationId xmlns:a16="http://schemas.microsoft.com/office/drawing/2014/main" id="{41EC6990-1672-4CAF-B364-1826C8CF3B9B}"/>
              </a:ext>
            </a:extLst>
          </p:cNvPr>
          <p:cNvSpPr/>
          <p:nvPr/>
        </p:nvSpPr>
        <p:spPr>
          <a:xfrm>
            <a:off x="1286932" y="918064"/>
            <a:ext cx="8851203" cy="1446550"/>
          </a:xfrm>
          <a:prstGeom prst="rect">
            <a:avLst/>
          </a:prstGeom>
          <a:noFill/>
        </p:spPr>
        <p:txBody>
          <a:bodyPr wrap="square" lIns="91440" tIns="45720" rIns="91440" bIns="45720">
            <a:spAutoFit/>
          </a:bodyPr>
          <a:lstStyle/>
          <a:p>
            <a:pPr algn="ctr"/>
            <a:r>
              <a:rPr lang="zh-CN" altLang="en-US" sz="88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人类群星闪耀时</a:t>
            </a:r>
            <a:endParaRPr lang="zh-CN" altLang="en-US" sz="88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14" name="矩形 13">
            <a:extLst>
              <a:ext uri="{FF2B5EF4-FFF2-40B4-BE49-F238E27FC236}">
                <a16:creationId xmlns:a16="http://schemas.microsoft.com/office/drawing/2014/main" id="{BEA7B0D9-C78C-4379-897C-E5DD77007962}"/>
              </a:ext>
            </a:extLst>
          </p:cNvPr>
          <p:cNvSpPr/>
          <p:nvPr/>
        </p:nvSpPr>
        <p:spPr>
          <a:xfrm>
            <a:off x="4563533" y="5460999"/>
            <a:ext cx="6629400" cy="923330"/>
          </a:xfrm>
          <a:prstGeom prst="rect">
            <a:avLst/>
          </a:prstGeom>
          <a:noFill/>
        </p:spPr>
        <p:txBody>
          <a:bodyPr wrap="square" lIns="91440" tIns="45720" rIns="91440" bIns="45720">
            <a:spAutoFit/>
          </a:bodyPr>
          <a:lstStyle/>
          <a:p>
            <a:pPr algn="ctr"/>
            <a:r>
              <a:rPr lang="zh-CN" altLang="en-US" sz="5400" b="1" cap="none" spc="50" dirty="0">
                <a:ln w="9525" cmpd="sng">
                  <a:solidFill>
                    <a:schemeClr val="accent1"/>
                  </a:solidFill>
                  <a:prstDash val="solid"/>
                </a:ln>
                <a:solidFill>
                  <a:srgbClr val="70AD47">
                    <a:tint val="1000"/>
                  </a:srgbClr>
                </a:solidFill>
                <a:effectLst>
                  <a:glow rad="38100">
                    <a:schemeClr val="accent1">
                      <a:alpha val="40000"/>
                    </a:schemeClr>
                  </a:glow>
                </a:effectLst>
              </a:rPr>
              <a:t>指导老师：张阔海</a:t>
            </a:r>
          </a:p>
        </p:txBody>
      </p:sp>
    </p:spTree>
    <p:extLst>
      <p:ext uri="{BB962C8B-B14F-4D97-AF65-F5344CB8AC3E}">
        <p14:creationId xmlns:p14="http://schemas.microsoft.com/office/powerpoint/2010/main" val="3382613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circle(in)">
                                      <p:cBhvr>
                                        <p:cTn id="7" dur="20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grpId="0" nodeType="clickEffect">
                                  <p:stCondLst>
                                    <p:cond delay="0"/>
                                  </p:stCondLst>
                                  <p:childTnLst>
                                    <p:animEffect transition="out" filter="fade">
                                      <p:cBhvr>
                                        <p:cTn id="11" dur="500" tmFilter="0, 0; .2, .5; .8, .5; 1, 0"/>
                                        <p:tgtEl>
                                          <p:spTgt spid="9"/>
                                        </p:tgtEl>
                                      </p:cBhvr>
                                    </p:animEffect>
                                    <p:animScale>
                                      <p:cBhvr>
                                        <p:cTn id="12" dur="250" autoRev="1" fill="hold"/>
                                        <p:tgtEl>
                                          <p:spTgt spid="9"/>
                                        </p:tgtEl>
                                      </p:cBhvr>
                                      <p:by x="105000" y="105000"/>
                                    </p:animScale>
                                  </p:childTnLst>
                                </p:cTn>
                              </p:par>
                              <p:par>
                                <p:cTn id="13" presetID="26" presetClass="emph" presetSubtype="0" fill="hold" grpId="0" nodeType="withEffect">
                                  <p:stCondLst>
                                    <p:cond delay="0"/>
                                  </p:stCondLst>
                                  <p:childTnLst>
                                    <p:animEffect transition="out" filter="fade">
                                      <p:cBhvr>
                                        <p:cTn id="14" dur="500" tmFilter="0, 0; .2, .5; .8, .5; 1, 0"/>
                                        <p:tgtEl>
                                          <p:spTgt spid="14"/>
                                        </p:tgtEl>
                                      </p:cBhvr>
                                    </p:animEffect>
                                    <p:animScale>
                                      <p:cBhvr>
                                        <p:cTn id="15" dur="250" autoRev="1" fill="hold"/>
                                        <p:tgtEl>
                                          <p:spTgt spid="1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3" grpId="0"/>
      <p:bldP spid="14"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100000">
              <a:srgbClr val="D9C4A0"/>
            </a:gs>
            <a:gs pos="0">
              <a:srgbClr val="75A3C9"/>
            </a:gs>
            <a:gs pos="39000">
              <a:srgbClr val="D7C39E"/>
            </a:gs>
            <a:gs pos="0">
              <a:schemeClr val="accent2">
                <a:lumMod val="100000"/>
              </a:schemeClr>
            </a:gs>
          </a:gsLst>
          <a:lin ang="2700000" scaled="1"/>
        </a:gradFill>
        <a:effectLst/>
      </p:bgPr>
    </p:bg>
    <p:spTree>
      <p:nvGrpSpPr>
        <p:cNvPr id="1" name=""/>
        <p:cNvGrpSpPr/>
        <p:nvPr/>
      </p:nvGrpSpPr>
      <p:grpSpPr>
        <a:xfrm>
          <a:off x="0" y="0"/>
          <a:ext cx="0" cy="0"/>
          <a:chOff x="0" y="0"/>
          <a:chExt cx="0" cy="0"/>
        </a:xfrm>
      </p:grpSpPr>
      <p:sp>
        <p:nvSpPr>
          <p:cNvPr id="2" name="标题 1"/>
          <p:cNvSpPr>
            <a:spLocks noGrp="1"/>
          </p:cNvSpPr>
          <p:nvPr>
            <p:ph type="ctrTitle"/>
          </p:nvPr>
        </p:nvSpPr>
        <p:spPr/>
        <p:txBody>
          <a:bodyPr>
            <a:normAutofit/>
          </a:bodyPr>
          <a:lstStyle/>
          <a:p>
            <a:pPr lvl="0">
              <a:lnSpc>
                <a:spcPct val="100000"/>
              </a:lnSpc>
              <a:spcBef>
                <a:spcPts val="0"/>
              </a:spcBef>
            </a:pPr>
            <a:br>
              <a:rPr lang="zh-CN" altLang="en-US" sz="4800" dirty="0">
                <a:solidFill>
                  <a:prstClr val="black"/>
                </a:solidFill>
                <a:latin typeface="等线" panose="020F0502020204030204"/>
                <a:ea typeface="等线" panose="02010600030101010101" pitchFamily="2" charset="-122"/>
                <a:cs typeface="+mn-cs"/>
              </a:rPr>
            </a:br>
            <a:endParaRPr lang="zh-CN" altLang="en-US" dirty="0"/>
          </a:p>
        </p:txBody>
      </p:sp>
      <p:sp>
        <p:nvSpPr>
          <p:cNvPr id="5" name="副标题 4">
            <a:extLst>
              <a:ext uri="{FF2B5EF4-FFF2-40B4-BE49-F238E27FC236}">
                <a16:creationId xmlns:a16="http://schemas.microsoft.com/office/drawing/2014/main" id="{8E55414C-65D9-40EF-BAE7-272D527399AD}"/>
              </a:ext>
            </a:extLst>
          </p:cNvPr>
          <p:cNvSpPr>
            <a:spLocks noGrp="1"/>
          </p:cNvSpPr>
          <p:nvPr>
            <p:ph type="subTitle" idx="1"/>
          </p:nvPr>
        </p:nvSpPr>
        <p:spPr>
          <a:xfrm>
            <a:off x="711200" y="511704"/>
            <a:ext cx="5774267" cy="5469467"/>
          </a:xfrm>
          <a:ln>
            <a:solidFill>
              <a:schemeClr val="bg2">
                <a:lumMod val="10000"/>
              </a:schemeClr>
            </a:solidFill>
          </a:ln>
        </p:spPr>
        <p:txBody>
          <a:bodyPr>
            <a:noAutofit/>
          </a:bodyPr>
          <a:lstStyle/>
          <a:p>
            <a:r>
              <a:rPr lang="zh-CN" altLang="en-US" sz="2800" dirty="0">
                <a:latin typeface="华文仿宋" panose="02010600040101010101" pitchFamily="2" charset="-122"/>
                <a:ea typeface="华文仿宋" panose="02010600040101010101" pitchFamily="2" charset="-122"/>
              </a:rPr>
              <a:t>在当时的形势下，列宁要回国，只有两条路可以走。一是通过德国，经瑞典、芬兰归来，但德国当时是俄国的交战国，大片俄国的土地被德国侵占；二是取道法国，然后渡海到英国，再返回俄国，但英法当时是俄国的协约国。列宁深知，英国是无论如何不会借道给他这样一个坚决反对帝国主义战争的人的。可如果取道德国，按照迄今为止的道德观念，在战争期间得到敌国军事参谋部的允许，进入并通过敌国的领土，这无疑是一种叛国行为。</a:t>
            </a:r>
          </a:p>
        </p:txBody>
      </p:sp>
      <p:pic>
        <p:nvPicPr>
          <p:cNvPr id="4" name="内容占位符 3">
            <a:extLst>
              <a:ext uri="{FF2B5EF4-FFF2-40B4-BE49-F238E27FC236}">
                <a16:creationId xmlns:a16="http://schemas.microsoft.com/office/drawing/2014/main" id="{775047AF-9EF9-47A5-AD6E-52C7C6222D7A}"/>
              </a:ext>
            </a:extLst>
          </p:cNvPr>
          <p:cNvPicPr>
            <a:picLocks noGrp="1" noChangeAspect="1"/>
          </p:cNvPicPr>
          <p:nvPr>
            <p:ph idx="4294967295"/>
          </p:nvPr>
        </p:nvPicPr>
        <p:blipFill>
          <a:blip r:embed="rId2"/>
          <a:stretch>
            <a:fillRect/>
          </a:stretch>
        </p:blipFill>
        <p:spPr>
          <a:xfrm>
            <a:off x="6697134" y="938478"/>
            <a:ext cx="5308600" cy="5142970"/>
          </a:xfrm>
          <a:prstGeom prst="rect">
            <a:avLst/>
          </a:prstGeom>
        </p:spPr>
      </p:pic>
    </p:spTree>
    <p:extLst>
      <p:ext uri="{BB962C8B-B14F-4D97-AF65-F5344CB8AC3E}">
        <p14:creationId xmlns:p14="http://schemas.microsoft.com/office/powerpoint/2010/main" val="1481095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5">
                                            <p:bg/>
                                          </p:spTgt>
                                        </p:tgtEl>
                                        <p:attrNameLst>
                                          <p:attrName>style.visibility</p:attrName>
                                        </p:attrNameLst>
                                      </p:cBhvr>
                                      <p:to>
                                        <p:strVal val="visible"/>
                                      </p:to>
                                    </p:set>
                                    <p:anim calcmode="lin" valueType="num">
                                      <p:cBhvr>
                                        <p:cTn id="7" dur="500" fill="hold"/>
                                        <p:tgtEl>
                                          <p:spTgt spid="5">
                                            <p:bg/>
                                          </p:spTgt>
                                        </p:tgtEl>
                                        <p:attrNameLst>
                                          <p:attrName>ppt_w</p:attrName>
                                        </p:attrNameLst>
                                      </p:cBhvr>
                                      <p:tavLst>
                                        <p:tav tm="0">
                                          <p:val>
                                            <p:fltVal val="0"/>
                                          </p:val>
                                        </p:tav>
                                        <p:tav tm="100000">
                                          <p:val>
                                            <p:strVal val="#ppt_w"/>
                                          </p:val>
                                        </p:tav>
                                      </p:tavLst>
                                    </p:anim>
                                    <p:anim calcmode="lin" valueType="num">
                                      <p:cBhvr>
                                        <p:cTn id="8" dur="500" fill="hold"/>
                                        <p:tgtEl>
                                          <p:spTgt spid="5">
                                            <p:bg/>
                                          </p:spTgt>
                                        </p:tgtEl>
                                        <p:attrNameLst>
                                          <p:attrName>ppt_h</p:attrName>
                                        </p:attrNameLst>
                                      </p:cBhvr>
                                      <p:tavLst>
                                        <p:tav tm="0">
                                          <p:val>
                                            <p:fltVal val="0"/>
                                          </p:val>
                                        </p:tav>
                                        <p:tav tm="100000">
                                          <p:val>
                                            <p:strVal val="#ppt_h"/>
                                          </p:val>
                                        </p:tav>
                                      </p:tavLst>
                                    </p:anim>
                                    <p:animEffect transition="in" filter="fade">
                                      <p:cBhvr>
                                        <p:cTn id="9" dur="500"/>
                                        <p:tgtEl>
                                          <p:spTgt spid="5">
                                            <p:bg/>
                                          </p:spTgt>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5">
                                            <p:txEl>
                                              <p:pRg st="0" end="0"/>
                                            </p:txEl>
                                          </p:spTgt>
                                        </p:tgtEl>
                                        <p:attrNameLst>
                                          <p:attrName>style.visibility</p:attrName>
                                        </p:attrNameLst>
                                      </p:cBhvr>
                                      <p:to>
                                        <p:strVal val="visible"/>
                                      </p:to>
                                    </p:set>
                                    <p:anim calcmode="lin" valueType="num">
                                      <p:cBhvr>
                                        <p:cTn id="14" dur="500" fill="hold"/>
                                        <p:tgtEl>
                                          <p:spTgt spid="5">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5">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animBg="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50000">
              <a:srgbClr val="D9C4A0"/>
            </a:gs>
            <a:gs pos="100000">
              <a:srgbClr val="75A3C9"/>
            </a:gs>
            <a:gs pos="0">
              <a:srgbClr val="D7C39E"/>
            </a:gs>
            <a:gs pos="90000">
              <a:schemeClr val="accent2">
                <a:lumMod val="100000"/>
              </a:schemeClr>
            </a:gs>
          </a:gsLst>
          <a:lin ang="2700000" scaled="1"/>
        </a:gradFill>
        <a:effectLst/>
      </p:bgPr>
    </p:bg>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E6787F5A-CBCE-4EF8-ACD1-27F19D42C277}"/>
              </a:ext>
            </a:extLst>
          </p:cNvPr>
          <p:cNvSpPr>
            <a:spLocks noGrp="1"/>
          </p:cNvSpPr>
          <p:nvPr>
            <p:ph idx="1"/>
          </p:nvPr>
        </p:nvSpPr>
        <p:spPr>
          <a:xfrm>
            <a:off x="838200" y="287867"/>
            <a:ext cx="10515600" cy="5889096"/>
          </a:xfrm>
        </p:spPr>
        <p:txBody>
          <a:bodyPr>
            <a:normAutofit/>
          </a:bodyPr>
          <a:lstStyle/>
          <a:p>
            <a:pPr marL="0" indent="0">
              <a:buNone/>
            </a:pPr>
            <a:r>
              <a:rPr lang="zh-CN" altLang="en-US" sz="4400" dirty="0">
                <a:latin typeface="华文仿宋" panose="02010600040101010101" pitchFamily="2" charset="-122"/>
                <a:ea typeface="华文仿宋" panose="02010600040101010101" pitchFamily="2" charset="-122"/>
              </a:rPr>
              <a:t>只要列宁迈出了这一步，不仅他个人的名誉将毁于一旦，还会祸及整个布尔什维克党和他的事业，后果不堪设想。到那时，他将背负通敌叛国的千古骂名。再者，列宁回国的条件就是掌握俄国大局后与德国签订停战协议，这将使协约国群起而攻之，而俄国的和平之路将更加难以实现，这同样会使他遭到俄国人民的唾弃。</a:t>
            </a:r>
          </a:p>
        </p:txBody>
      </p:sp>
    </p:spTree>
    <p:extLst>
      <p:ext uri="{BB962C8B-B14F-4D97-AF65-F5344CB8AC3E}">
        <p14:creationId xmlns:p14="http://schemas.microsoft.com/office/powerpoint/2010/main" val="2521872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63000">
              <a:srgbClr val="D9C4A0"/>
            </a:gs>
            <a:gs pos="92692">
              <a:srgbClr val="B0B7B1"/>
            </a:gs>
            <a:gs pos="0">
              <a:srgbClr val="75A3C9"/>
            </a:gs>
            <a:gs pos="44000">
              <a:srgbClr val="D7C39E"/>
            </a:gs>
          </a:gsLst>
          <a:lin ang="2700000" scaled="1"/>
        </a:gradFill>
        <a:effectLst/>
      </p:bgPr>
    </p:bg>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2">
            <a:alphaModFix/>
            <a:extLst>
              <a:ext uri="{28A0092B-C50C-407E-A947-70E740481C1C}">
                <a14:useLocalDpi xmlns:a14="http://schemas.microsoft.com/office/drawing/2010/main" val="0"/>
              </a:ext>
            </a:extLst>
          </a:blip>
          <a:srcRect t="1570" r="1" b="26571"/>
          <a:stretch/>
        </p:blipFill>
        <p:spPr>
          <a:xfrm>
            <a:off x="5995064" y="0"/>
            <a:ext cx="6394152" cy="6857990"/>
          </a:xfrm>
          <a:prstGeom prst="rect">
            <a:avLst/>
          </a:prstGeom>
          <a:ln>
            <a:noFill/>
          </a:ln>
          <a:effectLst>
            <a:softEdge rad="112500"/>
          </a:effectLst>
        </p:spPr>
      </p:pic>
      <p:sp>
        <p:nvSpPr>
          <p:cNvPr id="9" name="内容占位符 8">
            <a:extLst>
              <a:ext uri="{FF2B5EF4-FFF2-40B4-BE49-F238E27FC236}">
                <a16:creationId xmlns:a16="http://schemas.microsoft.com/office/drawing/2014/main" id="{313E9591-204C-418C-92D4-E31DBBA5B38A}"/>
              </a:ext>
            </a:extLst>
          </p:cNvPr>
          <p:cNvSpPr>
            <a:spLocks noGrp="1"/>
          </p:cNvSpPr>
          <p:nvPr>
            <p:ph idx="1"/>
          </p:nvPr>
        </p:nvSpPr>
        <p:spPr>
          <a:xfrm>
            <a:off x="1684867" y="1047745"/>
            <a:ext cx="4639733" cy="5141388"/>
          </a:xfrm>
        </p:spPr>
        <p:txBody>
          <a:bodyPr>
            <a:normAutofit/>
          </a:bodyPr>
          <a:lstStyle/>
          <a:p>
            <a:pPr marL="0" indent="0">
              <a:buNone/>
            </a:pPr>
            <a:r>
              <a:rPr lang="zh-CN" altLang="en-US" sz="4000" dirty="0">
                <a:latin typeface="华文仿宋" panose="02010600040101010101" pitchFamily="2" charset="-122"/>
                <a:ea typeface="华文仿宋" panose="02010600040101010101" pitchFamily="2" charset="-122"/>
              </a:rPr>
              <a:t>在崇高的俄国革命事业面前，列宁将个人的荣辱得失抛到脑后，即使是被定为叛国罪，他也在所不惜。他以大无畏的一精一神和超凡的胆略，答应了德国政府的要求。</a:t>
            </a:r>
          </a:p>
        </p:txBody>
      </p:sp>
      <p:sp>
        <p:nvSpPr>
          <p:cNvPr id="13" name="文本框 12">
            <a:extLst>
              <a:ext uri="{FF2B5EF4-FFF2-40B4-BE49-F238E27FC236}">
                <a16:creationId xmlns:a16="http://schemas.microsoft.com/office/drawing/2014/main" id="{84BC6D57-0A82-49AB-B61A-4638584397F0}"/>
              </a:ext>
            </a:extLst>
          </p:cNvPr>
          <p:cNvSpPr txBox="1"/>
          <p:nvPr/>
        </p:nvSpPr>
        <p:spPr>
          <a:xfrm>
            <a:off x="484426" y="863600"/>
            <a:ext cx="861774" cy="4876800"/>
          </a:xfrm>
          <a:prstGeom prst="rect">
            <a:avLst/>
          </a:prstGeom>
          <a:noFill/>
        </p:spPr>
        <p:txBody>
          <a:bodyPr vert="eaVert" wrap="square" rtlCol="0">
            <a:spAutoFit/>
          </a:bodyPr>
          <a:lstStyle/>
          <a:p>
            <a:r>
              <a:rPr lang="zh-CN" altLang="en-US" sz="4400" dirty="0">
                <a:solidFill>
                  <a:schemeClr val="bg2">
                    <a:lumMod val="50000"/>
                  </a:schemeClr>
                </a:solidFill>
                <a:latin typeface="华文楷体" panose="02010600040101010101" pitchFamily="2" charset="-122"/>
                <a:ea typeface="华文楷体" panose="02010600040101010101" pitchFamily="2" charset="-122"/>
              </a:rPr>
              <a:t>果决的列宁</a:t>
            </a:r>
          </a:p>
        </p:txBody>
      </p:sp>
    </p:spTree>
    <p:extLst>
      <p:ext uri="{BB962C8B-B14F-4D97-AF65-F5344CB8AC3E}">
        <p14:creationId xmlns:p14="http://schemas.microsoft.com/office/powerpoint/2010/main" val="907308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down)">
                                      <p:cBhvr>
                                        <p:cTn id="7" dur="580">
                                          <p:stCondLst>
                                            <p:cond delay="0"/>
                                          </p:stCondLst>
                                        </p:cTn>
                                        <p:tgtEl>
                                          <p:spTgt spid="13"/>
                                        </p:tgtEl>
                                      </p:cBhvr>
                                    </p:animEffect>
                                    <p:anim calcmode="lin" valueType="num">
                                      <p:cBhvr>
                                        <p:cTn id="8" dur="1822" tmFilter="0,0; 0.14,0.36; 0.43,0.73; 0.71,0.91; 1.0,1.0">
                                          <p:stCondLst>
                                            <p:cond delay="0"/>
                                          </p:stCondLst>
                                        </p:cTn>
                                        <p:tgtEl>
                                          <p:spTgt spid="13"/>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3"/>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3"/>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3"/>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3"/>
                                        </p:tgtEl>
                                        <p:attrNameLst>
                                          <p:attrName>ppt_y</p:attrName>
                                        </p:attrNameLst>
                                      </p:cBhvr>
                                      <p:tavLst>
                                        <p:tav tm="0" fmla="#ppt_y-sin(pi*$)/81">
                                          <p:val>
                                            <p:fltVal val="0"/>
                                          </p:val>
                                        </p:tav>
                                        <p:tav tm="100000">
                                          <p:val>
                                            <p:fltVal val="1"/>
                                          </p:val>
                                        </p:tav>
                                      </p:tavLst>
                                    </p:anim>
                                    <p:animScale>
                                      <p:cBhvr>
                                        <p:cTn id="13" dur="26">
                                          <p:stCondLst>
                                            <p:cond delay="650"/>
                                          </p:stCondLst>
                                        </p:cTn>
                                        <p:tgtEl>
                                          <p:spTgt spid="13"/>
                                        </p:tgtEl>
                                      </p:cBhvr>
                                      <p:to x="100000" y="60000"/>
                                    </p:animScale>
                                    <p:animScale>
                                      <p:cBhvr>
                                        <p:cTn id="14" dur="166" decel="50000">
                                          <p:stCondLst>
                                            <p:cond delay="676"/>
                                          </p:stCondLst>
                                        </p:cTn>
                                        <p:tgtEl>
                                          <p:spTgt spid="13"/>
                                        </p:tgtEl>
                                      </p:cBhvr>
                                      <p:to x="100000" y="100000"/>
                                    </p:animScale>
                                    <p:animScale>
                                      <p:cBhvr>
                                        <p:cTn id="15" dur="26">
                                          <p:stCondLst>
                                            <p:cond delay="1312"/>
                                          </p:stCondLst>
                                        </p:cTn>
                                        <p:tgtEl>
                                          <p:spTgt spid="13"/>
                                        </p:tgtEl>
                                      </p:cBhvr>
                                      <p:to x="100000" y="80000"/>
                                    </p:animScale>
                                    <p:animScale>
                                      <p:cBhvr>
                                        <p:cTn id="16" dur="166" decel="50000">
                                          <p:stCondLst>
                                            <p:cond delay="1338"/>
                                          </p:stCondLst>
                                        </p:cTn>
                                        <p:tgtEl>
                                          <p:spTgt spid="13"/>
                                        </p:tgtEl>
                                      </p:cBhvr>
                                      <p:to x="100000" y="100000"/>
                                    </p:animScale>
                                    <p:animScale>
                                      <p:cBhvr>
                                        <p:cTn id="17" dur="26">
                                          <p:stCondLst>
                                            <p:cond delay="1642"/>
                                          </p:stCondLst>
                                        </p:cTn>
                                        <p:tgtEl>
                                          <p:spTgt spid="13"/>
                                        </p:tgtEl>
                                      </p:cBhvr>
                                      <p:to x="100000" y="90000"/>
                                    </p:animScale>
                                    <p:animScale>
                                      <p:cBhvr>
                                        <p:cTn id="18" dur="166" decel="50000">
                                          <p:stCondLst>
                                            <p:cond delay="1668"/>
                                          </p:stCondLst>
                                        </p:cTn>
                                        <p:tgtEl>
                                          <p:spTgt spid="13"/>
                                        </p:tgtEl>
                                      </p:cBhvr>
                                      <p:to x="100000" y="100000"/>
                                    </p:animScale>
                                    <p:animScale>
                                      <p:cBhvr>
                                        <p:cTn id="19" dur="26">
                                          <p:stCondLst>
                                            <p:cond delay="1808"/>
                                          </p:stCondLst>
                                        </p:cTn>
                                        <p:tgtEl>
                                          <p:spTgt spid="13"/>
                                        </p:tgtEl>
                                      </p:cBhvr>
                                      <p:to x="100000" y="95000"/>
                                    </p:animScale>
                                    <p:animScale>
                                      <p:cBhvr>
                                        <p:cTn id="20" dur="166" decel="50000">
                                          <p:stCondLst>
                                            <p:cond delay="1834"/>
                                          </p:stCondLst>
                                        </p:cTn>
                                        <p:tgtEl>
                                          <p:spTgt spid="13"/>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grpId="0" nodeType="clickEffect">
                                  <p:stCondLst>
                                    <p:cond delay="0"/>
                                  </p:stCondLst>
                                  <p:childTnLst>
                                    <p:set>
                                      <p:cBhvr>
                                        <p:cTn id="24" dur="1" fill="hold">
                                          <p:stCondLst>
                                            <p:cond delay="0"/>
                                          </p:stCondLst>
                                        </p:cTn>
                                        <p:tgtEl>
                                          <p:spTgt spid="9">
                                            <p:txEl>
                                              <p:pRg st="0" end="0"/>
                                            </p:txEl>
                                          </p:spTgt>
                                        </p:tgtEl>
                                        <p:attrNameLst>
                                          <p:attrName>style.visibility</p:attrName>
                                        </p:attrNameLst>
                                      </p:cBhvr>
                                      <p:to>
                                        <p:strVal val="visible"/>
                                      </p:to>
                                    </p:set>
                                    <p:animEffect transition="in" filter="wipe(down)">
                                      <p:cBhvr>
                                        <p:cTn id="25" dur="500"/>
                                        <p:tgtEl>
                                          <p:spTgt spid="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P spid="1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B4B856FC-30D0-40F7-91B1-D63CD52AB1D9}"/>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6218"/>
            <a:ext cx="12192001" cy="6914218"/>
          </a:xfrm>
          <a:prstGeom prst="rect">
            <a:avLst/>
          </a:prstGeom>
        </p:spPr>
      </p:pic>
      <p:sp>
        <p:nvSpPr>
          <p:cNvPr id="8" name="矩形 7">
            <a:extLst>
              <a:ext uri="{FF2B5EF4-FFF2-40B4-BE49-F238E27FC236}">
                <a16:creationId xmlns:a16="http://schemas.microsoft.com/office/drawing/2014/main" id="{61C1098F-6E11-48F4-9CFD-BDAE405780E7}"/>
              </a:ext>
            </a:extLst>
          </p:cNvPr>
          <p:cNvSpPr/>
          <p:nvPr/>
        </p:nvSpPr>
        <p:spPr>
          <a:xfrm>
            <a:off x="6595533" y="364067"/>
            <a:ext cx="5799667" cy="6001643"/>
          </a:xfrm>
          <a:prstGeom prst="rect">
            <a:avLst/>
          </a:prstGeom>
        </p:spPr>
        <p:txBody>
          <a:bodyPr wrap="square">
            <a:spAutoFit/>
          </a:bodyPr>
          <a:lstStyle/>
          <a:p>
            <a:pPr lvl="0"/>
            <a:r>
              <a:rPr lang="en-US" altLang="zh-CN" sz="4800" dirty="0">
                <a:solidFill>
                  <a:prstClr val="black"/>
                </a:solidFill>
                <a:highlight>
                  <a:srgbClr val="C0C0C0"/>
                </a:highlight>
                <a:latin typeface="华文仿宋" panose="02010600040101010101" pitchFamily="2" charset="-122"/>
                <a:ea typeface="华文仿宋" panose="02010600040101010101" pitchFamily="2" charset="-122"/>
              </a:rPr>
              <a:t>1917</a:t>
            </a:r>
            <a:r>
              <a:rPr lang="zh-CN" altLang="en-US" sz="4800" dirty="0">
                <a:solidFill>
                  <a:prstClr val="black"/>
                </a:solidFill>
                <a:highlight>
                  <a:srgbClr val="C0C0C0"/>
                </a:highlight>
                <a:latin typeface="华文仿宋" panose="02010600040101010101" pitchFamily="2" charset="-122"/>
                <a:ea typeface="华文仿宋" panose="02010600040101010101" pitchFamily="2" charset="-122"/>
              </a:rPr>
              <a:t>年</a:t>
            </a:r>
            <a:r>
              <a:rPr lang="en-US" altLang="zh-CN" sz="4800" dirty="0">
                <a:solidFill>
                  <a:prstClr val="black"/>
                </a:solidFill>
                <a:highlight>
                  <a:srgbClr val="C0C0C0"/>
                </a:highlight>
                <a:latin typeface="华文仿宋" panose="02010600040101010101" pitchFamily="2" charset="-122"/>
                <a:ea typeface="华文仿宋" panose="02010600040101010101" pitchFamily="2" charset="-122"/>
              </a:rPr>
              <a:t>4</a:t>
            </a:r>
            <a:r>
              <a:rPr lang="zh-CN" altLang="en-US" sz="4800" dirty="0">
                <a:solidFill>
                  <a:prstClr val="black"/>
                </a:solidFill>
                <a:highlight>
                  <a:srgbClr val="C0C0C0"/>
                </a:highlight>
                <a:latin typeface="华文仿宋" panose="02010600040101010101" pitchFamily="2" charset="-122"/>
                <a:ea typeface="华文仿宋" panose="02010600040101010101" pitchFamily="2" charset="-122"/>
              </a:rPr>
              <a:t>月</a:t>
            </a:r>
            <a:r>
              <a:rPr lang="en-US" altLang="zh-CN" sz="4800" dirty="0">
                <a:solidFill>
                  <a:prstClr val="black"/>
                </a:solidFill>
                <a:highlight>
                  <a:srgbClr val="C0C0C0"/>
                </a:highlight>
                <a:latin typeface="华文仿宋" panose="02010600040101010101" pitchFamily="2" charset="-122"/>
                <a:ea typeface="华文仿宋" panose="02010600040101010101" pitchFamily="2" charset="-122"/>
              </a:rPr>
              <a:t>9</a:t>
            </a:r>
            <a:r>
              <a:rPr lang="zh-CN" altLang="en-US" sz="4800" dirty="0">
                <a:solidFill>
                  <a:prstClr val="black"/>
                </a:solidFill>
                <a:highlight>
                  <a:srgbClr val="C0C0C0"/>
                </a:highlight>
                <a:latin typeface="华文仿宋" panose="02010600040101010101" pitchFamily="2" charset="-122"/>
                <a:ea typeface="华文仿宋" panose="02010600040101010101" pitchFamily="2" charset="-122"/>
              </a:rPr>
              <a:t>日，列宁登上了从瑞士过境德国回到俄国的列车，这列封闭的列车就像一枚炮弹，把革命的导师送回了祖国，打垮了一个帝国。</a:t>
            </a:r>
            <a:br>
              <a:rPr lang="zh-CN" altLang="en-US" sz="4800" dirty="0">
                <a:solidFill>
                  <a:prstClr val="black"/>
                </a:solidFill>
                <a:highlight>
                  <a:srgbClr val="C0C0C0"/>
                </a:highlight>
                <a:latin typeface="华文仿宋" panose="02010600040101010101" pitchFamily="2" charset="-122"/>
                <a:ea typeface="华文仿宋" panose="02010600040101010101" pitchFamily="2" charset="-122"/>
              </a:rPr>
            </a:br>
            <a:endParaRPr lang="zh-CN" altLang="en-US" sz="4800" dirty="0">
              <a:solidFill>
                <a:prstClr val="black"/>
              </a:solidFill>
              <a:highlight>
                <a:srgbClr val="C0C0C0"/>
              </a:highlight>
              <a:latin typeface="华文仿宋" panose="02010600040101010101" pitchFamily="2" charset="-122"/>
              <a:ea typeface="华文仿宋" panose="02010600040101010101" pitchFamily="2" charset="-122"/>
            </a:endParaRPr>
          </a:p>
        </p:txBody>
      </p:sp>
    </p:spTree>
    <p:extLst>
      <p:ext uri="{BB962C8B-B14F-4D97-AF65-F5344CB8AC3E}">
        <p14:creationId xmlns:p14="http://schemas.microsoft.com/office/powerpoint/2010/main" val="1359225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99000">
              <a:srgbClr val="D9C4A0"/>
            </a:gs>
            <a:gs pos="40000">
              <a:srgbClr val="D7C39E"/>
            </a:gs>
            <a:gs pos="6000">
              <a:schemeClr val="accent2">
                <a:lumMod val="100000"/>
              </a:schemeClr>
            </a:gs>
          </a:gsLst>
          <a:lin ang="2700000" scaled="1"/>
        </a:gradFill>
        <a:effectLst/>
      </p:bgPr>
    </p:bg>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323F4669-2093-4E88-BF51-6D6040CB5038}"/>
              </a:ext>
            </a:extLst>
          </p:cNvPr>
          <p:cNvSpPr>
            <a:spLocks noGrp="1"/>
          </p:cNvSpPr>
          <p:nvPr>
            <p:ph type="title"/>
          </p:nvPr>
        </p:nvSpPr>
        <p:spPr/>
        <p:txBody>
          <a:bodyPr>
            <a:noAutofit/>
          </a:bodyPr>
          <a:lstStyle/>
          <a:p>
            <a:r>
              <a:rPr lang="zh-CN" altLang="en-US" sz="4800" dirty="0">
                <a:solidFill>
                  <a:schemeClr val="bg2">
                    <a:lumMod val="25000"/>
                  </a:schemeClr>
                </a:solidFill>
                <a:latin typeface="华文楷体" panose="02010600040101010101" pitchFamily="2" charset="-122"/>
                <a:ea typeface="华文楷体" panose="02010600040101010101" pitchFamily="2" charset="-122"/>
              </a:rPr>
              <a:t>有尊严的的列宁</a:t>
            </a:r>
            <a:br>
              <a:rPr lang="en-US" altLang="zh-CN" sz="4800" dirty="0">
                <a:solidFill>
                  <a:schemeClr val="bg2">
                    <a:lumMod val="25000"/>
                  </a:schemeClr>
                </a:solidFill>
                <a:latin typeface="华文楷体" panose="02010600040101010101" pitchFamily="2" charset="-122"/>
                <a:ea typeface="华文楷体" panose="02010600040101010101" pitchFamily="2" charset="-122"/>
              </a:rPr>
            </a:br>
            <a:endParaRPr lang="zh-CN" altLang="en-US" sz="4800" dirty="0"/>
          </a:p>
        </p:txBody>
      </p:sp>
      <p:sp>
        <p:nvSpPr>
          <p:cNvPr id="3" name="内容占位符 2">
            <a:extLst>
              <a:ext uri="{FF2B5EF4-FFF2-40B4-BE49-F238E27FC236}">
                <a16:creationId xmlns:a16="http://schemas.microsoft.com/office/drawing/2014/main" id="{481B3E72-A219-4715-8C69-F22A3FAA0623}"/>
              </a:ext>
            </a:extLst>
          </p:cNvPr>
          <p:cNvSpPr>
            <a:spLocks noGrp="1"/>
          </p:cNvSpPr>
          <p:nvPr>
            <p:ph idx="1"/>
          </p:nvPr>
        </p:nvSpPr>
        <p:spPr/>
        <p:txBody>
          <a:bodyPr>
            <a:normAutofit/>
          </a:bodyPr>
          <a:lstStyle/>
          <a:p>
            <a:pPr marL="0" indent="0">
              <a:buNone/>
            </a:pPr>
            <a:r>
              <a:rPr lang="zh-CN" altLang="en-US" sz="4400" dirty="0">
                <a:latin typeface="华文仿宋" panose="02010600040101010101" pitchFamily="2" charset="-122"/>
                <a:ea typeface="华文仿宋" panose="02010600040101010101" pitchFamily="2" charset="-122"/>
              </a:rPr>
              <a:t>尽管有求于人，他也没有摇尾乞怜，而是义正词严地提出条件，并且再三强调他的条件不能更改，没有任何商量的余地。德国政府必须答应他们的一切要求，如他们所在的车厢具有特权，不准检查护照和行李，所有俄国乘客必须自付旅费，不允许任何人以任何借口让乘客下车等。</a:t>
            </a:r>
          </a:p>
        </p:txBody>
      </p:sp>
    </p:spTree>
    <p:extLst>
      <p:ext uri="{BB962C8B-B14F-4D97-AF65-F5344CB8AC3E}">
        <p14:creationId xmlns:p14="http://schemas.microsoft.com/office/powerpoint/2010/main" val="4221603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80">
                                          <p:stCondLst>
                                            <p:cond delay="0"/>
                                          </p:stCondLst>
                                        </p:cTn>
                                        <p:tgtEl>
                                          <p:spTgt spid="4"/>
                                        </p:tgtEl>
                                      </p:cBhvr>
                                    </p:animEffect>
                                    <p:anim calcmode="lin" valueType="num">
                                      <p:cBhvr>
                                        <p:cTn id="8" dur="1822"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4"/>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4"/>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4"/>
                                        </p:tgtEl>
                                        <p:attrNameLst>
                                          <p:attrName>ppt_y</p:attrName>
                                        </p:attrNameLst>
                                      </p:cBhvr>
                                      <p:tavLst>
                                        <p:tav tm="0" fmla="#ppt_y-sin(pi*$)/81">
                                          <p:val>
                                            <p:fltVal val="0"/>
                                          </p:val>
                                        </p:tav>
                                        <p:tav tm="100000">
                                          <p:val>
                                            <p:fltVal val="1"/>
                                          </p:val>
                                        </p:tav>
                                      </p:tavLst>
                                    </p:anim>
                                    <p:animScale>
                                      <p:cBhvr>
                                        <p:cTn id="13" dur="26">
                                          <p:stCondLst>
                                            <p:cond delay="650"/>
                                          </p:stCondLst>
                                        </p:cTn>
                                        <p:tgtEl>
                                          <p:spTgt spid="4"/>
                                        </p:tgtEl>
                                      </p:cBhvr>
                                      <p:to x="100000" y="60000"/>
                                    </p:animScale>
                                    <p:animScale>
                                      <p:cBhvr>
                                        <p:cTn id="14" dur="166" decel="50000">
                                          <p:stCondLst>
                                            <p:cond delay="676"/>
                                          </p:stCondLst>
                                        </p:cTn>
                                        <p:tgtEl>
                                          <p:spTgt spid="4"/>
                                        </p:tgtEl>
                                      </p:cBhvr>
                                      <p:to x="100000" y="100000"/>
                                    </p:animScale>
                                    <p:animScale>
                                      <p:cBhvr>
                                        <p:cTn id="15" dur="26">
                                          <p:stCondLst>
                                            <p:cond delay="1312"/>
                                          </p:stCondLst>
                                        </p:cTn>
                                        <p:tgtEl>
                                          <p:spTgt spid="4"/>
                                        </p:tgtEl>
                                      </p:cBhvr>
                                      <p:to x="100000" y="80000"/>
                                    </p:animScale>
                                    <p:animScale>
                                      <p:cBhvr>
                                        <p:cTn id="16" dur="166" decel="50000">
                                          <p:stCondLst>
                                            <p:cond delay="1338"/>
                                          </p:stCondLst>
                                        </p:cTn>
                                        <p:tgtEl>
                                          <p:spTgt spid="4"/>
                                        </p:tgtEl>
                                      </p:cBhvr>
                                      <p:to x="100000" y="100000"/>
                                    </p:animScale>
                                    <p:animScale>
                                      <p:cBhvr>
                                        <p:cTn id="17" dur="26">
                                          <p:stCondLst>
                                            <p:cond delay="1642"/>
                                          </p:stCondLst>
                                        </p:cTn>
                                        <p:tgtEl>
                                          <p:spTgt spid="4"/>
                                        </p:tgtEl>
                                      </p:cBhvr>
                                      <p:to x="100000" y="90000"/>
                                    </p:animScale>
                                    <p:animScale>
                                      <p:cBhvr>
                                        <p:cTn id="18" dur="166" decel="50000">
                                          <p:stCondLst>
                                            <p:cond delay="1668"/>
                                          </p:stCondLst>
                                        </p:cTn>
                                        <p:tgtEl>
                                          <p:spTgt spid="4"/>
                                        </p:tgtEl>
                                      </p:cBhvr>
                                      <p:to x="100000" y="100000"/>
                                    </p:animScale>
                                    <p:animScale>
                                      <p:cBhvr>
                                        <p:cTn id="19" dur="26">
                                          <p:stCondLst>
                                            <p:cond delay="1808"/>
                                          </p:stCondLst>
                                        </p:cTn>
                                        <p:tgtEl>
                                          <p:spTgt spid="4"/>
                                        </p:tgtEl>
                                      </p:cBhvr>
                                      <p:to x="100000" y="95000"/>
                                    </p:animScale>
                                    <p:animScale>
                                      <p:cBhvr>
                                        <p:cTn id="20" dur="166" decel="50000">
                                          <p:stCondLst>
                                            <p:cond delay="1834"/>
                                          </p:stCondLst>
                                        </p:cTn>
                                        <p:tgtEl>
                                          <p:spTgt spid="4"/>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14" presetClass="entr" presetSubtype="10" fill="hold" grpId="0" nodeType="clickEffect">
                                  <p:stCondLst>
                                    <p:cond delay="0"/>
                                  </p:stCondLst>
                                  <p:childTnLst>
                                    <p:set>
                                      <p:cBhvr>
                                        <p:cTn id="24" dur="1" fill="hold">
                                          <p:stCondLst>
                                            <p:cond delay="0"/>
                                          </p:stCondLst>
                                        </p:cTn>
                                        <p:tgtEl>
                                          <p:spTgt spid="3">
                                            <p:txEl>
                                              <p:pRg st="0" end="0"/>
                                            </p:txEl>
                                          </p:spTgt>
                                        </p:tgtEl>
                                        <p:attrNameLst>
                                          <p:attrName>style.visibility</p:attrName>
                                        </p:attrNameLst>
                                      </p:cBhvr>
                                      <p:to>
                                        <p:strVal val="visible"/>
                                      </p:to>
                                    </p:set>
                                    <p:animEffect transition="in" filter="randombar(horizontal)">
                                      <p:cBhvr>
                                        <p:cTn id="25"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bg>
      <p:bgPr>
        <a:pattFill prst="ltHorz">
          <a:fgClr>
            <a:schemeClr val="accent1"/>
          </a:fgClr>
          <a:bgClr>
            <a:schemeClr val="bg1"/>
          </a:bgClr>
        </a:pattFill>
        <a:effectLst/>
      </p:bgPr>
    </p:bg>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80F99D28-7F48-43B4-92CC-EA574B98EECE}"/>
              </a:ext>
            </a:extLst>
          </p:cNvPr>
          <p:cNvSpPr>
            <a:spLocks noGrp="1"/>
          </p:cNvSpPr>
          <p:nvPr>
            <p:ph idx="1"/>
          </p:nvPr>
        </p:nvSpPr>
        <p:spPr>
          <a:xfrm>
            <a:off x="694267" y="575733"/>
            <a:ext cx="10515600" cy="5398030"/>
          </a:xfrm>
        </p:spPr>
        <p:txBody>
          <a:bodyPr>
            <a:normAutofit/>
          </a:bodyPr>
          <a:lstStyle/>
          <a:p>
            <a:pPr marL="0" indent="0">
              <a:buNone/>
            </a:pPr>
            <a:r>
              <a:rPr lang="zh-CN" altLang="en-US" sz="4000" dirty="0">
                <a:solidFill>
                  <a:schemeClr val="bg2">
                    <a:lumMod val="25000"/>
                  </a:schemeClr>
                </a:solidFill>
                <a:latin typeface="华文楷体" panose="02010600040101010101" pitchFamily="2" charset="-122"/>
                <a:ea typeface="华文楷体" panose="02010600040101010101" pitchFamily="2" charset="-122"/>
              </a:rPr>
              <a:t>我看见一个深居简出的鞋匠家的房客，过着清贫的生活，却如上膛的子弹，隐忍、等待着最合适的时机，射向自己的祖国，给那个腐朽的政权致命一击；</a:t>
            </a:r>
            <a:endParaRPr lang="en-US" altLang="zh-CN" sz="4000" dirty="0">
              <a:solidFill>
                <a:schemeClr val="bg2">
                  <a:lumMod val="25000"/>
                </a:schemeClr>
              </a:solidFill>
              <a:latin typeface="华文楷体" panose="02010600040101010101" pitchFamily="2" charset="-122"/>
              <a:ea typeface="华文楷体" panose="02010600040101010101" pitchFamily="2" charset="-122"/>
            </a:endParaRPr>
          </a:p>
          <a:p>
            <a:pPr marL="0" indent="0">
              <a:buNone/>
            </a:pPr>
            <a:r>
              <a:rPr lang="zh-CN" altLang="en-US" sz="4000" dirty="0">
                <a:solidFill>
                  <a:schemeClr val="bg2">
                    <a:lumMod val="25000"/>
                  </a:schemeClr>
                </a:solidFill>
                <a:latin typeface="华文楷体" panose="02010600040101010101" pitchFamily="2" charset="-122"/>
                <a:ea typeface="华文楷体" panose="02010600040101010101" pitchFamily="2" charset="-122"/>
              </a:rPr>
              <a:t>我看见一个运筹帷幄的政治家，在大国的对抗与博弈中敏锐地觅得良机，谈判，斡旋，凭借惊人的毅力和坚定的信念，在那个兵荒马乱，举步维艰的乱世走出了理想的通途，不辜负人民的拥戴，亦不辜负时代的期许。</a:t>
            </a:r>
          </a:p>
        </p:txBody>
      </p:sp>
    </p:spTree>
    <p:extLst>
      <p:ext uri="{BB962C8B-B14F-4D97-AF65-F5344CB8AC3E}">
        <p14:creationId xmlns:p14="http://schemas.microsoft.com/office/powerpoint/2010/main" val="10305171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50000">
              <a:schemeClr val="accent5">
                <a:lumMod val="60000"/>
                <a:lumOff val="40000"/>
              </a:schemeClr>
            </a:gs>
            <a:gs pos="100000">
              <a:srgbClr val="75A3C9"/>
            </a:gs>
            <a:gs pos="0">
              <a:srgbClr val="D7C39E"/>
            </a:gs>
            <a:gs pos="90000">
              <a:schemeClr val="accent6">
                <a:lumMod val="60000"/>
                <a:lumOff val="40000"/>
              </a:schemeClr>
            </a:gs>
          </a:gsLst>
          <a:lin ang="2700000" scaled="1"/>
        </a:gradFill>
        <a:effectLst/>
      </p:bgPr>
    </p:bg>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E6787F5A-CBCE-4EF8-ACD1-27F19D42C277}"/>
              </a:ext>
            </a:extLst>
          </p:cNvPr>
          <p:cNvSpPr>
            <a:spLocks noGrp="1"/>
          </p:cNvSpPr>
          <p:nvPr>
            <p:ph idx="1"/>
          </p:nvPr>
        </p:nvSpPr>
        <p:spPr>
          <a:xfrm>
            <a:off x="838200" y="287867"/>
            <a:ext cx="10515600" cy="5889096"/>
          </a:xfrm>
        </p:spPr>
        <p:txBody>
          <a:bodyPr>
            <a:normAutofit/>
          </a:bodyPr>
          <a:lstStyle/>
          <a:p>
            <a:pPr marL="0" indent="0">
              <a:buNone/>
            </a:pPr>
            <a:r>
              <a:rPr lang="zh-CN" altLang="en-US" sz="3600" dirty="0">
                <a:latin typeface="华文楷体" panose="02010600040101010101" pitchFamily="2" charset="-122"/>
                <a:ea typeface="华文楷体" panose="02010600040101010101" pitchFamily="2" charset="-122"/>
              </a:rPr>
              <a:t>一群趾高气扬像神一样威严的外来人一见到黄金，身上所有的尊严都不见了，而是像一群挣脱了锁链的狗似的互相争斗着。他们拔出刀剑、攥紧拳头、高声叫喊、彼此怒骂，每个人都想多得一点黄金。酋长露出一副惊讶的鄙夷神情，观望着这一场发疯似的争吵。生活在天涯海角的每一个自然之子都会永远对这些文明人感到诧异。一小撮黄色的金属，在这些文明人看来，竟比他们的文明所取得的一切精神上和技术上的成就都还要有价值。</a:t>
            </a:r>
            <a:endParaRPr lang="en-US" altLang="zh-CN" sz="3600" dirty="0">
              <a:latin typeface="华文楷体" panose="02010600040101010101" pitchFamily="2" charset="-122"/>
              <a:ea typeface="华文楷体" panose="02010600040101010101" pitchFamily="2" charset="-122"/>
            </a:endParaRPr>
          </a:p>
          <a:p>
            <a:pPr marL="0" indent="0">
              <a:buNone/>
            </a:pPr>
            <a:r>
              <a:rPr lang="en-US" altLang="zh-CN" sz="3600" dirty="0">
                <a:latin typeface="华文楷体" panose="02010600040101010101" pitchFamily="2" charset="-122"/>
                <a:ea typeface="华文楷体" panose="02010600040101010101" pitchFamily="2" charset="-122"/>
              </a:rPr>
              <a:t>                             ——《</a:t>
            </a:r>
            <a:r>
              <a:rPr lang="zh-CN" altLang="en-US" sz="3600" dirty="0">
                <a:latin typeface="华文楷体" panose="02010600040101010101" pitchFamily="2" charset="-122"/>
                <a:ea typeface="华文楷体" panose="02010600040101010101" pitchFamily="2" charset="-122"/>
              </a:rPr>
              <a:t>到不朽的事业中寻求庇护</a:t>
            </a:r>
            <a:r>
              <a:rPr lang="en-US" altLang="zh-CN" sz="3600" dirty="0">
                <a:latin typeface="华文楷体" panose="02010600040101010101" pitchFamily="2" charset="-122"/>
                <a:ea typeface="华文楷体" panose="02010600040101010101" pitchFamily="2" charset="-122"/>
              </a:rPr>
              <a:t>》</a:t>
            </a:r>
            <a:endParaRPr lang="zh-CN" altLang="en-US" sz="3600" dirty="0">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42937032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a:gsLst>
            <a:gs pos="562">
              <a:srgbClr val="D9C4A0"/>
            </a:gs>
            <a:gs pos="47000">
              <a:schemeClr val="accent5">
                <a:lumMod val="60000"/>
                <a:lumOff val="40000"/>
              </a:schemeClr>
            </a:gs>
            <a:gs pos="100000">
              <a:schemeClr val="tx2">
                <a:lumMod val="40000"/>
                <a:lumOff val="60000"/>
              </a:schemeClr>
            </a:gs>
          </a:gsLst>
          <a:lin ang="2700000" scaled="1"/>
        </a:gradFill>
        <a:effectLst/>
      </p:bgPr>
    </p:bg>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E6787F5A-CBCE-4EF8-ACD1-27F19D42C277}"/>
              </a:ext>
            </a:extLst>
          </p:cNvPr>
          <p:cNvSpPr>
            <a:spLocks noGrp="1"/>
          </p:cNvSpPr>
          <p:nvPr>
            <p:ph idx="1"/>
          </p:nvPr>
        </p:nvSpPr>
        <p:spPr>
          <a:xfrm>
            <a:off x="838200" y="287867"/>
            <a:ext cx="10515600" cy="5889096"/>
          </a:xfrm>
        </p:spPr>
        <p:txBody>
          <a:bodyPr>
            <a:normAutofit/>
          </a:bodyPr>
          <a:lstStyle/>
          <a:p>
            <a:pPr marL="0" indent="0">
              <a:buNone/>
            </a:pPr>
            <a:r>
              <a:rPr lang="en-US" altLang="zh-CN" sz="4400" dirty="0">
                <a:latin typeface="华文楷体" panose="02010600040101010101" pitchFamily="2" charset="-122"/>
                <a:ea typeface="华文楷体" panose="02010600040101010101" pitchFamily="2" charset="-122"/>
              </a:rPr>
              <a:t> </a:t>
            </a:r>
          </a:p>
          <a:p>
            <a:pPr marL="0" indent="0">
              <a:buNone/>
            </a:pPr>
            <a:endParaRPr lang="en-US" altLang="zh-CN" sz="4400" dirty="0">
              <a:latin typeface="华文楷体" panose="02010600040101010101" pitchFamily="2" charset="-122"/>
              <a:ea typeface="华文楷体" panose="02010600040101010101" pitchFamily="2" charset="-122"/>
            </a:endParaRPr>
          </a:p>
          <a:p>
            <a:pPr marL="0" indent="0">
              <a:buNone/>
            </a:pPr>
            <a:r>
              <a:rPr lang="zh-CN" altLang="en-US" sz="4400" dirty="0">
                <a:latin typeface="华文楷体" panose="02010600040101010101" pitchFamily="2" charset="-122"/>
                <a:ea typeface="华文楷体" panose="02010600040101010101" pitchFamily="2" charset="-122"/>
              </a:rPr>
              <a:t>然而在历史上就像在人的一生中一样，瞬间的错误会铸成千古之恨，耽误一个小时所造成的损失，用千年时间也难以赎回。</a:t>
            </a:r>
            <a:endParaRPr lang="en-US" altLang="zh-CN" sz="4400" dirty="0">
              <a:latin typeface="华文楷体" panose="02010600040101010101" pitchFamily="2" charset="-122"/>
              <a:ea typeface="华文楷体" panose="02010600040101010101" pitchFamily="2" charset="-122"/>
            </a:endParaRPr>
          </a:p>
          <a:p>
            <a:pPr marL="0" indent="0">
              <a:buNone/>
            </a:pPr>
            <a:r>
              <a:rPr lang="en-US" altLang="zh-CN" sz="4400" dirty="0">
                <a:latin typeface="华文楷体" panose="02010600040101010101" pitchFamily="2" charset="-122"/>
                <a:ea typeface="华文楷体" panose="02010600040101010101" pitchFamily="2" charset="-122"/>
              </a:rPr>
              <a:t>                                      ——《</a:t>
            </a:r>
            <a:r>
              <a:rPr lang="zh-CN" altLang="en-US" sz="4400" dirty="0">
                <a:latin typeface="华文楷体" panose="02010600040101010101" pitchFamily="2" charset="-122"/>
                <a:ea typeface="华文楷体" panose="02010600040101010101" pitchFamily="2" charset="-122"/>
              </a:rPr>
              <a:t>攻克拜占庭</a:t>
            </a:r>
            <a:r>
              <a:rPr lang="en-US" altLang="zh-CN" sz="4400" dirty="0">
                <a:latin typeface="华文楷体" panose="02010600040101010101" pitchFamily="2" charset="-122"/>
                <a:ea typeface="华文楷体" panose="02010600040101010101" pitchFamily="2" charset="-122"/>
              </a:rPr>
              <a:t>》</a:t>
            </a:r>
            <a:endParaRPr lang="zh-CN" altLang="en-US" sz="4400" dirty="0">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23764326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C8C1FDEB-6FB3-4509-BD31-9B2B278F0216}"/>
              </a:ext>
            </a:extLst>
          </p:cNvPr>
          <p:cNvSpPr>
            <a:spLocks noGrp="1"/>
          </p:cNvSpPr>
          <p:nvPr>
            <p:ph idx="1"/>
          </p:nvPr>
        </p:nvSpPr>
        <p:spPr>
          <a:xfrm>
            <a:off x="0" y="0"/>
            <a:ext cx="12192000" cy="6858000"/>
          </a:xfrm>
          <a:pattFill prst="dotGrid">
            <a:fgClr>
              <a:schemeClr val="accent1"/>
            </a:fgClr>
            <a:bgClr>
              <a:schemeClr val="bg1"/>
            </a:bgClr>
          </a:pattFill>
        </p:spPr>
        <p:txBody>
          <a:bodyPr/>
          <a:lstStyle/>
          <a:p>
            <a:pPr marL="0" indent="0">
              <a:buNone/>
            </a:pPr>
            <a:r>
              <a:rPr lang="zh-CN" altLang="en-US" dirty="0"/>
              <a:t>       </a:t>
            </a:r>
            <a:endParaRPr lang="en-US" altLang="zh-CN" dirty="0"/>
          </a:p>
          <a:p>
            <a:pPr marL="0" indent="0">
              <a:buNone/>
            </a:pPr>
            <a:r>
              <a:rPr lang="en-US" altLang="zh-CN" sz="3200" dirty="0">
                <a:latin typeface="华文楷体" panose="02010600040101010101" pitchFamily="2" charset="-122"/>
                <a:ea typeface="华文楷体" panose="02010600040101010101" pitchFamily="2" charset="-122"/>
              </a:rPr>
              <a:t>       </a:t>
            </a:r>
          </a:p>
          <a:p>
            <a:pPr marL="0" indent="0">
              <a:buNone/>
            </a:pPr>
            <a:r>
              <a:rPr lang="en-US" altLang="zh-CN" sz="3200" dirty="0">
                <a:latin typeface="华文楷体" panose="02010600040101010101" pitchFamily="2" charset="-122"/>
                <a:ea typeface="华文楷体" panose="02010600040101010101" pitchFamily="2" charset="-122"/>
              </a:rPr>
              <a:t>       </a:t>
            </a:r>
            <a:r>
              <a:rPr lang="zh-CN" altLang="en-US" sz="3200" dirty="0">
                <a:latin typeface="华文楷体" panose="02010600040101010101" pitchFamily="2" charset="-122"/>
                <a:ea typeface="华文楷体" panose="02010600040101010101" pitchFamily="2" charset="-122"/>
              </a:rPr>
              <a:t>我们常常赞颂列宁至死不渝的共产主义信仰，他的坚韧不屈与一往无前，却极少看到他的审时度势，远见卓识，他把握转瞬即逝的机遇，解放饥贫交加的人民，将第一个社会主义国家送上了人类历史的正轨。</a:t>
            </a:r>
          </a:p>
          <a:p>
            <a:pPr marL="0" indent="0">
              <a:buNone/>
            </a:pPr>
            <a:r>
              <a:rPr lang="zh-CN" altLang="en-US" sz="3200" dirty="0">
                <a:latin typeface="华文楷体" panose="02010600040101010101" pitchFamily="2" charset="-122"/>
                <a:ea typeface="华文楷体" panose="02010600040101010101" pitchFamily="2" charset="-122"/>
              </a:rPr>
              <a:t>       这样的励志，不只是歌颂坚韧与奉献。将一生奉献给自己的祖国与人民，是我们每个人毕生要追求的目标，但不是每个人都有机会做出一番惊天动地的大事业。在大多数人平凡的一生中，理想看似遥不可及，苦苦坚持也总是不为命运所认可，我们所需要的正是审时度势的能力，抓住机遇，摆脱命运的束缚，抵达心之彼岸。如此，方可不辜负彼此的初心，仰望人类群星时那最初的感动。</a:t>
            </a:r>
          </a:p>
          <a:p>
            <a:pPr marL="0" indent="0">
              <a:buNone/>
            </a:pPr>
            <a:endParaRPr lang="zh-CN" altLang="en-US" dirty="0"/>
          </a:p>
        </p:txBody>
      </p:sp>
    </p:spTree>
    <p:extLst>
      <p:ext uri="{BB962C8B-B14F-4D97-AF65-F5344CB8AC3E}">
        <p14:creationId xmlns:p14="http://schemas.microsoft.com/office/powerpoint/2010/main" val="16494625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A189ED41-BEDC-4A8D-B0AE-2BA0266154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1999" cy="6862126"/>
          </a:xfrm>
          <a:prstGeom prst="rect">
            <a:avLst/>
          </a:prstGeom>
        </p:spPr>
      </p:pic>
    </p:spTree>
    <p:extLst>
      <p:ext uri="{BB962C8B-B14F-4D97-AF65-F5344CB8AC3E}">
        <p14:creationId xmlns:p14="http://schemas.microsoft.com/office/powerpoint/2010/main" val="25985200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9BD0A92D-399A-41B4-B955-6B72A41B74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42264" y="0"/>
            <a:ext cx="9349736"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D6A49DF9-534D-4905-8F46-02AB63EB6F3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flipH="1">
            <a:off x="0" y="0"/>
            <a:ext cx="12192000" cy="6858000"/>
          </a:xfrm>
          <a:prstGeom prst="rect">
            <a:avLst/>
          </a:prstGeom>
        </p:spPr>
      </p:pic>
      <p:sp>
        <p:nvSpPr>
          <p:cNvPr id="2" name="标题 1"/>
          <p:cNvSpPr>
            <a:spLocks noGrp="1"/>
          </p:cNvSpPr>
          <p:nvPr>
            <p:ph type="title"/>
          </p:nvPr>
        </p:nvSpPr>
        <p:spPr>
          <a:xfrm>
            <a:off x="804620" y="4592325"/>
            <a:ext cx="5946579" cy="1297115"/>
          </a:xfrm>
        </p:spPr>
        <p:txBody>
          <a:bodyPr vert="horz" lIns="91440" tIns="45720" rIns="91440" bIns="45720" rtlCol="0" anchor="t">
            <a:normAutofit/>
          </a:bodyPr>
          <a:lstStyle/>
          <a:p>
            <a:r>
              <a:rPr lang="zh-CN" altLang="en-US" sz="2400" b="1" kern="1200">
                <a:solidFill>
                  <a:srgbClr val="000000"/>
                </a:solidFill>
                <a:latin typeface="+mj-lt"/>
                <a:ea typeface="+mj-ea"/>
                <a:cs typeface="+mj-cs"/>
              </a:rPr>
              <a:t>斯蒂芬</a:t>
            </a:r>
            <a:r>
              <a:rPr lang="en-US" altLang="zh-CN" sz="2400" b="1" kern="1200">
                <a:solidFill>
                  <a:srgbClr val="000000"/>
                </a:solidFill>
                <a:latin typeface="+mj-lt"/>
                <a:ea typeface="+mj-ea"/>
                <a:cs typeface="+mj-cs"/>
              </a:rPr>
              <a:t>·</a:t>
            </a:r>
            <a:r>
              <a:rPr lang="zh-CN" altLang="en-US" sz="2400" b="1" kern="1200">
                <a:solidFill>
                  <a:srgbClr val="000000"/>
                </a:solidFill>
                <a:latin typeface="+mj-lt"/>
                <a:ea typeface="+mj-ea"/>
                <a:cs typeface="+mj-cs"/>
              </a:rPr>
              <a:t>茨威格</a:t>
            </a:r>
            <a:r>
              <a:rPr lang="zh-CN" altLang="en-US" sz="2400" kern="1200">
                <a:solidFill>
                  <a:srgbClr val="000000"/>
                </a:solidFill>
                <a:latin typeface="+mj-lt"/>
                <a:ea typeface="+mj-ea"/>
                <a:cs typeface="+mj-cs"/>
              </a:rPr>
              <a:t>（</a:t>
            </a:r>
            <a:r>
              <a:rPr lang="en-US" altLang="zh-CN" sz="2400" kern="1200">
                <a:solidFill>
                  <a:srgbClr val="000000"/>
                </a:solidFill>
                <a:latin typeface="+mj-lt"/>
                <a:ea typeface="+mj-ea"/>
                <a:cs typeface="+mj-cs"/>
              </a:rPr>
              <a:t>Stefan Zweig</a:t>
            </a:r>
            <a:r>
              <a:rPr lang="zh-CN" altLang="en-US" sz="2400" kern="1200">
                <a:solidFill>
                  <a:srgbClr val="000000"/>
                </a:solidFill>
                <a:latin typeface="+mj-lt"/>
                <a:ea typeface="+mj-ea"/>
                <a:cs typeface="+mj-cs"/>
              </a:rPr>
              <a:t>，</a:t>
            </a:r>
            <a:r>
              <a:rPr lang="en-US" altLang="zh-CN" sz="2400" kern="1200">
                <a:solidFill>
                  <a:srgbClr val="000000"/>
                </a:solidFill>
                <a:latin typeface="+mj-lt"/>
                <a:ea typeface="+mj-ea"/>
                <a:cs typeface="+mj-cs"/>
              </a:rPr>
              <a:t>1881</a:t>
            </a:r>
            <a:r>
              <a:rPr lang="zh-CN" altLang="en-US" sz="2400" kern="1200">
                <a:solidFill>
                  <a:srgbClr val="000000"/>
                </a:solidFill>
                <a:latin typeface="+mj-lt"/>
                <a:ea typeface="+mj-ea"/>
                <a:cs typeface="+mj-cs"/>
              </a:rPr>
              <a:t>年</a:t>
            </a:r>
            <a:r>
              <a:rPr lang="en-US" altLang="zh-CN" sz="2400" kern="1200">
                <a:solidFill>
                  <a:srgbClr val="000000"/>
                </a:solidFill>
                <a:latin typeface="+mj-lt"/>
                <a:ea typeface="+mj-ea"/>
                <a:cs typeface="+mj-cs"/>
              </a:rPr>
              <a:t>11</a:t>
            </a:r>
            <a:r>
              <a:rPr lang="zh-CN" altLang="en-US" sz="2400" kern="1200">
                <a:solidFill>
                  <a:srgbClr val="000000"/>
                </a:solidFill>
                <a:latin typeface="+mj-lt"/>
                <a:ea typeface="+mj-ea"/>
                <a:cs typeface="+mj-cs"/>
              </a:rPr>
              <a:t>月</a:t>
            </a:r>
            <a:r>
              <a:rPr lang="en-US" altLang="zh-CN" sz="2400" kern="1200">
                <a:solidFill>
                  <a:srgbClr val="000000"/>
                </a:solidFill>
                <a:latin typeface="+mj-lt"/>
                <a:ea typeface="+mj-ea"/>
                <a:cs typeface="+mj-cs"/>
              </a:rPr>
              <a:t>28</a:t>
            </a:r>
            <a:r>
              <a:rPr lang="zh-CN" altLang="en-US" sz="2400" kern="1200">
                <a:solidFill>
                  <a:srgbClr val="000000"/>
                </a:solidFill>
                <a:latin typeface="+mj-lt"/>
                <a:ea typeface="+mj-ea"/>
                <a:cs typeface="+mj-cs"/>
              </a:rPr>
              <a:t>日</a:t>
            </a:r>
            <a:r>
              <a:rPr lang="en-US" altLang="zh-CN" sz="2400" kern="1200">
                <a:solidFill>
                  <a:srgbClr val="000000"/>
                </a:solidFill>
                <a:latin typeface="+mj-lt"/>
                <a:ea typeface="+mj-ea"/>
                <a:cs typeface="+mj-cs"/>
              </a:rPr>
              <a:t>—1942</a:t>
            </a:r>
            <a:r>
              <a:rPr lang="zh-CN" altLang="en-US" sz="2400" kern="1200">
                <a:solidFill>
                  <a:srgbClr val="000000"/>
                </a:solidFill>
                <a:latin typeface="+mj-lt"/>
                <a:ea typeface="+mj-ea"/>
                <a:cs typeface="+mj-cs"/>
              </a:rPr>
              <a:t>年</a:t>
            </a:r>
            <a:r>
              <a:rPr lang="en-US" altLang="zh-CN" sz="2400" kern="1200">
                <a:solidFill>
                  <a:srgbClr val="000000"/>
                </a:solidFill>
                <a:latin typeface="+mj-lt"/>
                <a:ea typeface="+mj-ea"/>
                <a:cs typeface="+mj-cs"/>
              </a:rPr>
              <a:t>2</a:t>
            </a:r>
            <a:r>
              <a:rPr lang="zh-CN" altLang="en-US" sz="2400" kern="1200">
                <a:solidFill>
                  <a:srgbClr val="000000"/>
                </a:solidFill>
                <a:latin typeface="+mj-lt"/>
                <a:ea typeface="+mj-ea"/>
                <a:cs typeface="+mj-cs"/>
              </a:rPr>
              <a:t>月</a:t>
            </a:r>
            <a:r>
              <a:rPr lang="en-US" altLang="zh-CN" sz="2400" kern="1200">
                <a:solidFill>
                  <a:srgbClr val="000000"/>
                </a:solidFill>
                <a:latin typeface="+mj-lt"/>
                <a:ea typeface="+mj-ea"/>
                <a:cs typeface="+mj-cs"/>
              </a:rPr>
              <a:t>22</a:t>
            </a:r>
            <a:r>
              <a:rPr lang="zh-CN" altLang="en-US" sz="2400" kern="1200">
                <a:solidFill>
                  <a:srgbClr val="000000"/>
                </a:solidFill>
                <a:latin typeface="+mj-lt"/>
                <a:ea typeface="+mj-ea"/>
                <a:cs typeface="+mj-cs"/>
              </a:rPr>
              <a:t>日），奥地利小说家、诗人、剧作家、传记作家。</a:t>
            </a:r>
          </a:p>
        </p:txBody>
      </p:sp>
      <p:sp>
        <p:nvSpPr>
          <p:cNvPr id="21" name="Freeform 56">
            <a:extLst>
              <a:ext uri="{FF2B5EF4-FFF2-40B4-BE49-F238E27FC236}">
                <a16:creationId xmlns:a16="http://schemas.microsoft.com/office/drawing/2014/main" id="{9FA51AA9-DFBD-4CB2-9C70-26DAC24A34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35021" y="2"/>
            <a:ext cx="4305922" cy="3193227"/>
          </a:xfrm>
          <a:custGeom>
            <a:avLst/>
            <a:gdLst>
              <a:gd name="connsiteX0" fmla="*/ 268379 w 4305922"/>
              <a:gd name="connsiteY0" fmla="*/ 0 h 3193227"/>
              <a:gd name="connsiteX1" fmla="*/ 4037544 w 4305922"/>
              <a:gd name="connsiteY1" fmla="*/ 0 h 3193227"/>
              <a:gd name="connsiteX2" fmla="*/ 4046072 w 4305922"/>
              <a:gd name="connsiteY2" fmla="*/ 14037 h 3193227"/>
              <a:gd name="connsiteX3" fmla="*/ 4305922 w 4305922"/>
              <a:gd name="connsiteY3" fmla="*/ 1040266 h 3193227"/>
              <a:gd name="connsiteX4" fmla="*/ 2152962 w 4305922"/>
              <a:gd name="connsiteY4" fmla="*/ 3193227 h 3193227"/>
              <a:gd name="connsiteX5" fmla="*/ 0 w 4305922"/>
              <a:gd name="connsiteY5" fmla="*/ 1040266 h 3193227"/>
              <a:gd name="connsiteX6" fmla="*/ 259851 w 4305922"/>
              <a:gd name="connsiteY6" fmla="*/ 14037 h 3193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05922" h="3193227">
                <a:moveTo>
                  <a:pt x="268379" y="0"/>
                </a:moveTo>
                <a:lnTo>
                  <a:pt x="4037544" y="0"/>
                </a:lnTo>
                <a:lnTo>
                  <a:pt x="4046072" y="14037"/>
                </a:lnTo>
                <a:cubicBezTo>
                  <a:pt x="4211790" y="319097"/>
                  <a:pt x="4305922" y="668689"/>
                  <a:pt x="4305922" y="1040266"/>
                </a:cubicBezTo>
                <a:cubicBezTo>
                  <a:pt x="4305922" y="2229314"/>
                  <a:pt x="3342009" y="3193227"/>
                  <a:pt x="2152962" y="3193227"/>
                </a:cubicBezTo>
                <a:cubicBezTo>
                  <a:pt x="963913" y="3193227"/>
                  <a:pt x="0" y="2229314"/>
                  <a:pt x="0" y="1040266"/>
                </a:cubicBezTo>
                <a:cubicBezTo>
                  <a:pt x="0" y="668689"/>
                  <a:pt x="94133" y="319097"/>
                  <a:pt x="259851" y="14037"/>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75000"/>
                  </a:schemeClr>
                </a:gs>
                <a:gs pos="100000">
                  <a:schemeClr val="bg2">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图片 4" descr="穿着西装笔挺的男子黑白照&#10;&#10;描述已自动生成"/>
          <p:cNvPicPr>
            <a:picLocks noChangeAspect="1"/>
          </p:cNvPicPr>
          <p:nvPr/>
        </p:nvPicPr>
        <p:blipFill rotWithShape="1">
          <a:blip r:embed="rId3">
            <a:alphaModFix/>
            <a:extLst>
              <a:ext uri="{28A0092B-C50C-407E-A947-70E740481C1C}">
                <a14:useLocalDpi xmlns:a14="http://schemas.microsoft.com/office/drawing/2010/main" val="0"/>
              </a:ext>
            </a:extLst>
          </a:blip>
          <a:srcRect r="-1" b="14951"/>
          <a:stretch/>
        </p:blipFill>
        <p:spPr>
          <a:xfrm>
            <a:off x="3347837" y="1"/>
            <a:ext cx="4063868" cy="3072200"/>
          </a:xfrm>
          <a:custGeom>
            <a:avLst/>
            <a:gdLst/>
            <a:ahLst/>
            <a:cxnLst/>
            <a:rect l="l" t="t" r="r" b="b"/>
            <a:pathLst>
              <a:path w="4063868" h="3072200">
                <a:moveTo>
                  <a:pt x="288818" y="0"/>
                </a:moveTo>
                <a:lnTo>
                  <a:pt x="3775050" y="0"/>
                </a:lnTo>
                <a:lnTo>
                  <a:pt x="3818625" y="71726"/>
                </a:lnTo>
                <a:cubicBezTo>
                  <a:pt x="3975028" y="359637"/>
                  <a:pt x="4063868" y="689577"/>
                  <a:pt x="4063868" y="1040266"/>
                </a:cubicBezTo>
                <a:cubicBezTo>
                  <a:pt x="4063868" y="2162473"/>
                  <a:pt x="3154140" y="3072200"/>
                  <a:pt x="2031934" y="3072200"/>
                </a:cubicBezTo>
                <a:cubicBezTo>
                  <a:pt x="909728" y="3072200"/>
                  <a:pt x="0" y="2162473"/>
                  <a:pt x="0" y="1040266"/>
                </a:cubicBezTo>
                <a:cubicBezTo>
                  <a:pt x="0" y="689577"/>
                  <a:pt x="88841" y="359637"/>
                  <a:pt x="245244" y="71726"/>
                </a:cubicBezTo>
                <a:close/>
              </a:path>
            </a:pathLst>
          </a:custGeom>
          <a:effectLst>
            <a:softEdge rad="0"/>
          </a:effectLst>
        </p:spPr>
      </p:pic>
      <p:sp>
        <p:nvSpPr>
          <p:cNvPr id="23" name="Freeform 58">
            <a:extLst>
              <a:ext uri="{FF2B5EF4-FFF2-40B4-BE49-F238E27FC236}">
                <a16:creationId xmlns:a16="http://schemas.microsoft.com/office/drawing/2014/main" id="{D5905D0D-FE5E-454B-A340-4DE821C09E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85658" y="1424717"/>
            <a:ext cx="4506342" cy="5442758"/>
          </a:xfrm>
          <a:custGeom>
            <a:avLst/>
            <a:gdLst>
              <a:gd name="connsiteX0" fmla="*/ 3034499 w 4506342"/>
              <a:gd name="connsiteY0" fmla="*/ 0 h 5442758"/>
              <a:gd name="connsiteX1" fmla="*/ 4480922 w 4506342"/>
              <a:gd name="connsiteY1" fmla="*/ 366248 h 5442758"/>
              <a:gd name="connsiteX2" fmla="*/ 4506342 w 4506342"/>
              <a:gd name="connsiteY2" fmla="*/ 381691 h 5442758"/>
              <a:gd name="connsiteX3" fmla="*/ 4506342 w 4506342"/>
              <a:gd name="connsiteY3" fmla="*/ 5442758 h 5442758"/>
              <a:gd name="connsiteX4" fmla="*/ 1193461 w 4506342"/>
              <a:gd name="connsiteY4" fmla="*/ 5442758 h 5442758"/>
              <a:gd name="connsiteX5" fmla="*/ 1104276 w 4506342"/>
              <a:gd name="connsiteY5" fmla="*/ 5376066 h 5442758"/>
              <a:gd name="connsiteX6" fmla="*/ 0 w 4506342"/>
              <a:gd name="connsiteY6" fmla="*/ 3034499 h 5442758"/>
              <a:gd name="connsiteX7" fmla="*/ 3034499 w 4506342"/>
              <a:gd name="connsiteY7" fmla="*/ 0 h 5442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06342" h="5442758">
                <a:moveTo>
                  <a:pt x="3034499" y="0"/>
                </a:moveTo>
                <a:cubicBezTo>
                  <a:pt x="3558220" y="0"/>
                  <a:pt x="4050953" y="132675"/>
                  <a:pt x="4480922" y="366248"/>
                </a:cubicBezTo>
                <a:lnTo>
                  <a:pt x="4506342" y="381691"/>
                </a:lnTo>
                <a:lnTo>
                  <a:pt x="4506342" y="5442758"/>
                </a:lnTo>
                <a:lnTo>
                  <a:pt x="1193461" y="5442758"/>
                </a:lnTo>
                <a:lnTo>
                  <a:pt x="1104276" y="5376066"/>
                </a:lnTo>
                <a:cubicBezTo>
                  <a:pt x="429867" y="4819495"/>
                  <a:pt x="0" y="3977198"/>
                  <a:pt x="0" y="3034499"/>
                </a:cubicBezTo>
                <a:cubicBezTo>
                  <a:pt x="0" y="1358591"/>
                  <a:pt x="1358591" y="0"/>
                  <a:pt x="3034499"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75000"/>
                  </a:schemeClr>
                </a:gs>
                <a:gs pos="100000">
                  <a:schemeClr val="bg2">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内容占位符 3" descr="文本&#10;&#10;描述已自动生成"/>
          <p:cNvPicPr>
            <a:picLocks noGrp="1" noChangeAspect="1"/>
          </p:cNvPicPr>
          <p:nvPr>
            <p:ph idx="1"/>
          </p:nvPr>
        </p:nvPicPr>
        <p:blipFill rotWithShape="1">
          <a:blip r:embed="rId4">
            <a:alphaModFix/>
            <a:extLst>
              <a:ext uri="{28A0092B-C50C-407E-A947-70E740481C1C}">
                <a14:useLocalDpi xmlns:a14="http://schemas.microsoft.com/office/drawing/2010/main" val="0"/>
              </a:ext>
            </a:extLst>
          </a:blip>
          <a:srcRect t="394" r="-2" b="5426"/>
          <a:stretch/>
        </p:blipFill>
        <p:spPr>
          <a:xfrm>
            <a:off x="7840768" y="1579827"/>
            <a:ext cx="4351232" cy="5287648"/>
          </a:xfrm>
          <a:custGeom>
            <a:avLst/>
            <a:gdLst/>
            <a:ahLst/>
            <a:cxnLst/>
            <a:rect l="l" t="t" r="r" b="b"/>
            <a:pathLst>
              <a:path w="4351232" h="5287648">
                <a:moveTo>
                  <a:pt x="2879389" y="0"/>
                </a:moveTo>
                <a:cubicBezTo>
                  <a:pt x="3376340" y="0"/>
                  <a:pt x="3843887" y="125893"/>
                  <a:pt x="4251877" y="347527"/>
                </a:cubicBezTo>
                <a:lnTo>
                  <a:pt x="4351232" y="407886"/>
                </a:lnTo>
                <a:lnTo>
                  <a:pt x="4351232" y="5287648"/>
                </a:lnTo>
                <a:lnTo>
                  <a:pt x="1303444" y="5287648"/>
                </a:lnTo>
                <a:lnTo>
                  <a:pt x="1269495" y="5267024"/>
                </a:lnTo>
                <a:cubicBezTo>
                  <a:pt x="503573" y="4749577"/>
                  <a:pt x="0" y="3873291"/>
                  <a:pt x="0" y="2879389"/>
                </a:cubicBezTo>
                <a:cubicBezTo>
                  <a:pt x="0" y="1289146"/>
                  <a:pt x="1289146" y="0"/>
                  <a:pt x="2879389" y="0"/>
                </a:cubicBezTo>
                <a:close/>
              </a:path>
            </a:pathLst>
          </a:custGeom>
          <a:effectLst>
            <a:softEdge rad="0"/>
          </a:effectLst>
        </p:spPr>
      </p:pic>
    </p:spTree>
    <p:extLst>
      <p:ext uri="{BB962C8B-B14F-4D97-AF65-F5344CB8AC3E}">
        <p14:creationId xmlns:p14="http://schemas.microsoft.com/office/powerpoint/2010/main" val="23469599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530635" y="527538"/>
            <a:ext cx="5869283" cy="1512277"/>
          </a:xfrm>
        </p:spPr>
        <p:txBody>
          <a:bodyPr>
            <a:normAutofit/>
          </a:bodyPr>
          <a:lstStyle/>
          <a:p>
            <a:r>
              <a:rPr lang="en-US" altLang="zh-CN" sz="9600" b="1" dirty="0"/>
              <a:t> </a:t>
            </a:r>
            <a:endParaRPr lang="zh-CN" altLang="en-US" sz="9600" b="1" dirty="0"/>
          </a:p>
        </p:txBody>
      </p:sp>
      <p:pic>
        <p:nvPicPr>
          <p:cNvPr id="5" name="图片 4">
            <a:extLst>
              <a:ext uri="{FF2B5EF4-FFF2-40B4-BE49-F238E27FC236}">
                <a16:creationId xmlns:a16="http://schemas.microsoft.com/office/drawing/2014/main" id="{5F445A88-D3FC-40BB-BF27-40D34B7349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1999" cy="6857999"/>
          </a:xfrm>
          <a:prstGeom prst="rect">
            <a:avLst/>
          </a:prstGeom>
        </p:spPr>
      </p:pic>
    </p:spTree>
    <p:extLst>
      <p:ext uri="{BB962C8B-B14F-4D97-AF65-F5344CB8AC3E}">
        <p14:creationId xmlns:p14="http://schemas.microsoft.com/office/powerpoint/2010/main" val="36659610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84B5C4-9D32-445E-8381-E9CBD959E896}"/>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C36943D6-7EF9-4F50-B20F-6F59305C9D84}"/>
              </a:ext>
            </a:extLst>
          </p:cNvPr>
          <p:cNvSpPr>
            <a:spLocks noGrp="1"/>
          </p:cNvSpPr>
          <p:nvPr>
            <p:ph idx="1"/>
          </p:nvPr>
        </p:nvSpPr>
        <p:spPr/>
        <p:txBody>
          <a:bodyPr/>
          <a:lstStyle/>
          <a:p>
            <a:endParaRPr lang="zh-CN" altLang="en-US" dirty="0"/>
          </a:p>
        </p:txBody>
      </p:sp>
      <p:pic>
        <p:nvPicPr>
          <p:cNvPr id="7" name="图片 6">
            <a:extLst>
              <a:ext uri="{FF2B5EF4-FFF2-40B4-BE49-F238E27FC236}">
                <a16:creationId xmlns:a16="http://schemas.microsoft.com/office/drawing/2014/main" id="{FFF3DEC4-E6BA-41D9-ACE7-403B9C0E3C5D}"/>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6942"/>
          </a:xfrm>
          <a:prstGeom prst="rect">
            <a:avLst/>
          </a:prstGeom>
        </p:spPr>
      </p:pic>
      <p:sp>
        <p:nvSpPr>
          <p:cNvPr id="8" name="矩形 7">
            <a:extLst>
              <a:ext uri="{FF2B5EF4-FFF2-40B4-BE49-F238E27FC236}">
                <a16:creationId xmlns:a16="http://schemas.microsoft.com/office/drawing/2014/main" id="{56489D21-96E4-4F99-906D-0EE13A458159}"/>
              </a:ext>
            </a:extLst>
          </p:cNvPr>
          <p:cNvSpPr/>
          <p:nvPr/>
        </p:nvSpPr>
        <p:spPr>
          <a:xfrm>
            <a:off x="838200" y="931333"/>
            <a:ext cx="10913533" cy="3416320"/>
          </a:xfrm>
          <a:prstGeom prst="rect">
            <a:avLst/>
          </a:prstGeom>
          <a:noFill/>
        </p:spPr>
        <p:txBody>
          <a:bodyPr wrap="square" lIns="91440" tIns="45720" rIns="91440" bIns="45720">
            <a:spAutoFit/>
          </a:bodyPr>
          <a:lstStyle/>
          <a:p>
            <a:pPr marL="228600" lvl="0" indent="-228600">
              <a:lnSpc>
                <a:spcPct val="90000"/>
              </a:lnSpc>
              <a:spcBef>
                <a:spcPts val="1000"/>
              </a:spcBef>
              <a:buFont typeface="Arial" panose="020B0604020202020204" pitchFamily="34" charset="0"/>
              <a:buChar char="•"/>
            </a:pPr>
            <a:r>
              <a:rPr lang="zh-CN" altLang="en-US" sz="4000" dirty="0">
                <a:solidFill>
                  <a:schemeClr val="tx2">
                    <a:lumMod val="20000"/>
                    <a:lumOff val="80000"/>
                  </a:schemeClr>
                </a:solidFill>
                <a:latin typeface="华文仿宋" panose="02010600040101010101" pitchFamily="2" charset="-122"/>
                <a:ea typeface="华文仿宋" panose="02010600040101010101" pitchFamily="2" charset="-122"/>
              </a:rPr>
              <a:t>“人类群星闪耀时刻出现之前，必然会有漫长的岁月无谓地流逝。但这些时刻一旦出现，就宛若星辰一般永远散射着光辉，普照着暂时的黑夜。”茨威格用他炽热而深情的笔触让我们重温了这些历史瞬间，久违的激情又再一次在灵魂深处喷薄涌动。</a:t>
            </a:r>
          </a:p>
        </p:txBody>
      </p:sp>
    </p:spTree>
    <p:extLst>
      <p:ext uri="{BB962C8B-B14F-4D97-AF65-F5344CB8AC3E}">
        <p14:creationId xmlns:p14="http://schemas.microsoft.com/office/powerpoint/2010/main" val="3699400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375E89"/>
        </a:solidFill>
        <a:effectLst/>
      </p:bgPr>
    </p:bg>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4305" y="337545"/>
            <a:ext cx="1982098" cy="2460171"/>
          </a:xfrm>
          <a:prstGeom prst="rect">
            <a:avLst/>
          </a:prstGeom>
        </p:spPr>
      </p:pic>
      <p:sp>
        <p:nvSpPr>
          <p:cNvPr id="5" name="矩形 4"/>
          <p:cNvSpPr/>
          <p:nvPr/>
        </p:nvSpPr>
        <p:spPr>
          <a:xfrm>
            <a:off x="-43543" y="2797716"/>
            <a:ext cx="3725770" cy="369332"/>
          </a:xfrm>
          <a:prstGeom prst="rect">
            <a:avLst/>
          </a:prstGeom>
        </p:spPr>
        <p:txBody>
          <a:bodyPr wrap="square">
            <a:spAutoFit/>
          </a:bodyPr>
          <a:lstStyle/>
          <a:p>
            <a:r>
              <a:rPr lang="zh-CN" altLang="en-US" b="1" dirty="0">
                <a:latin typeface="华文仿宋" panose="02010600040101010101" pitchFamily="2" charset="-122"/>
                <a:ea typeface="华文仿宋" panose="02010600040101010101" pitchFamily="2" charset="-122"/>
              </a:rPr>
              <a:t>奥斯曼土耳其苏丹穆罕默德二世</a:t>
            </a:r>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12069" y="288606"/>
            <a:ext cx="2033588" cy="2438400"/>
          </a:xfrm>
          <a:prstGeom prst="rect">
            <a:avLst/>
          </a:prstGeom>
        </p:spPr>
      </p:pic>
      <p:sp>
        <p:nvSpPr>
          <p:cNvPr id="8" name="矩形 7"/>
          <p:cNvSpPr/>
          <p:nvPr/>
        </p:nvSpPr>
        <p:spPr>
          <a:xfrm>
            <a:off x="6510866" y="2815164"/>
            <a:ext cx="2556939" cy="369332"/>
          </a:xfrm>
          <a:prstGeom prst="rect">
            <a:avLst/>
          </a:prstGeom>
        </p:spPr>
        <p:txBody>
          <a:bodyPr wrap="square">
            <a:spAutoFit/>
          </a:bodyPr>
          <a:lstStyle/>
          <a:p>
            <a:r>
              <a:rPr lang="zh-CN" altLang="en-US" b="1" dirty="0">
                <a:latin typeface="华文仿宋" panose="02010600040101010101" pitchFamily="2" charset="-122"/>
                <a:ea typeface="华文仿宋" panose="02010600040101010101" pitchFamily="2" charset="-122"/>
              </a:rPr>
              <a:t>西班牙探险家巴尔沃亚</a:t>
            </a:r>
          </a:p>
        </p:txBody>
      </p:sp>
      <p:sp>
        <p:nvSpPr>
          <p:cNvPr id="9" name="矩形 8"/>
          <p:cNvSpPr/>
          <p:nvPr/>
        </p:nvSpPr>
        <p:spPr>
          <a:xfrm>
            <a:off x="3900794" y="2815164"/>
            <a:ext cx="1058333" cy="369332"/>
          </a:xfrm>
          <a:prstGeom prst="rect">
            <a:avLst/>
          </a:prstGeom>
        </p:spPr>
        <p:txBody>
          <a:bodyPr wrap="square">
            <a:spAutoFit/>
          </a:bodyPr>
          <a:lstStyle/>
          <a:p>
            <a:r>
              <a:rPr lang="zh-CN" altLang="en-US" b="1" dirty="0">
                <a:latin typeface="华文仿宋" panose="02010600040101010101" pitchFamily="2" charset="-122"/>
                <a:ea typeface="华文仿宋" panose="02010600040101010101" pitchFamily="2" charset="-122"/>
              </a:rPr>
              <a:t>亨德尔</a:t>
            </a:r>
          </a:p>
        </p:txBody>
      </p:sp>
      <p:pic>
        <p:nvPicPr>
          <p:cNvPr id="10" name="图片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06358" y="330938"/>
            <a:ext cx="3365954" cy="2396068"/>
          </a:xfrm>
          <a:prstGeom prst="rect">
            <a:avLst/>
          </a:prstGeom>
        </p:spPr>
      </p:pic>
      <p:sp>
        <p:nvSpPr>
          <p:cNvPr id="11" name="矩形 10"/>
          <p:cNvSpPr/>
          <p:nvPr/>
        </p:nvSpPr>
        <p:spPr>
          <a:xfrm>
            <a:off x="262511" y="6248805"/>
            <a:ext cx="2262158" cy="369332"/>
          </a:xfrm>
          <a:prstGeom prst="rect">
            <a:avLst/>
          </a:prstGeom>
        </p:spPr>
        <p:txBody>
          <a:bodyPr wrap="none">
            <a:spAutoFit/>
          </a:bodyPr>
          <a:lstStyle/>
          <a:p>
            <a:r>
              <a:rPr lang="en-US" altLang="zh-CN" b="1" dirty="0">
                <a:latin typeface="华文仿宋" panose="02010600040101010101" pitchFamily="2" charset="-122"/>
                <a:ea typeface="华文仿宋" panose="02010600040101010101" pitchFamily="2" charset="-122"/>
              </a:rPr>
              <a:t>《</a:t>
            </a:r>
            <a:r>
              <a:rPr lang="zh-CN" altLang="en-US" b="1" dirty="0">
                <a:latin typeface="华文仿宋" panose="02010600040101010101" pitchFamily="2" charset="-122"/>
                <a:ea typeface="华文仿宋" panose="02010600040101010101" pitchFamily="2" charset="-122"/>
              </a:rPr>
              <a:t>马赛曲</a:t>
            </a:r>
            <a:r>
              <a:rPr lang="en-US" altLang="zh-CN" b="1" dirty="0">
                <a:latin typeface="华文仿宋" panose="02010600040101010101" pitchFamily="2" charset="-122"/>
                <a:ea typeface="华文仿宋" panose="02010600040101010101" pitchFamily="2" charset="-122"/>
              </a:rPr>
              <a:t>》</a:t>
            </a:r>
            <a:r>
              <a:rPr lang="zh-CN" altLang="en-US" b="1" dirty="0">
                <a:latin typeface="华文仿宋" panose="02010600040101010101" pitchFamily="2" charset="-122"/>
                <a:ea typeface="华文仿宋" panose="02010600040101010101" pitchFamily="2" charset="-122"/>
              </a:rPr>
              <a:t>作者鲁热</a:t>
            </a:r>
          </a:p>
        </p:txBody>
      </p:sp>
      <p:pic>
        <p:nvPicPr>
          <p:cNvPr id="12" name="图片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7478" y="3760478"/>
            <a:ext cx="2137191" cy="2264229"/>
          </a:xfrm>
          <a:prstGeom prst="rect">
            <a:avLst/>
          </a:prstGeom>
        </p:spPr>
      </p:pic>
      <p:pic>
        <p:nvPicPr>
          <p:cNvPr id="13" name="图片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24694" y="3760477"/>
            <a:ext cx="1900681" cy="2264229"/>
          </a:xfrm>
          <a:prstGeom prst="rect">
            <a:avLst/>
          </a:prstGeom>
        </p:spPr>
      </p:pic>
      <p:sp>
        <p:nvSpPr>
          <p:cNvPr id="14" name="矩形 13"/>
          <p:cNvSpPr/>
          <p:nvPr/>
        </p:nvSpPr>
        <p:spPr>
          <a:xfrm>
            <a:off x="3412069" y="6231355"/>
            <a:ext cx="1456266" cy="369332"/>
          </a:xfrm>
          <a:prstGeom prst="rect">
            <a:avLst/>
          </a:prstGeom>
        </p:spPr>
        <p:txBody>
          <a:bodyPr wrap="square">
            <a:spAutoFit/>
          </a:bodyPr>
          <a:lstStyle/>
          <a:p>
            <a:r>
              <a:rPr lang="zh-CN" altLang="en-US" b="1" dirty="0">
                <a:latin typeface="华文仿宋" panose="02010600040101010101" pitchFamily="2" charset="-122"/>
                <a:ea typeface="华文仿宋" panose="02010600040101010101" pitchFamily="2" charset="-122"/>
              </a:rPr>
              <a:t>格鲁希元帅</a:t>
            </a:r>
          </a:p>
        </p:txBody>
      </p:sp>
      <p:pic>
        <p:nvPicPr>
          <p:cNvPr id="15" name="图片 1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708167" y="3760478"/>
            <a:ext cx="1757799" cy="2264228"/>
          </a:xfrm>
          <a:prstGeom prst="rect">
            <a:avLst/>
          </a:prstGeom>
        </p:spPr>
      </p:pic>
      <p:sp>
        <p:nvSpPr>
          <p:cNvPr id="16" name="矩形 15"/>
          <p:cNvSpPr/>
          <p:nvPr/>
        </p:nvSpPr>
        <p:spPr>
          <a:xfrm>
            <a:off x="6206066" y="6248805"/>
            <a:ext cx="855133" cy="369332"/>
          </a:xfrm>
          <a:prstGeom prst="rect">
            <a:avLst/>
          </a:prstGeom>
        </p:spPr>
        <p:txBody>
          <a:bodyPr wrap="square">
            <a:spAutoFit/>
          </a:bodyPr>
          <a:lstStyle/>
          <a:p>
            <a:r>
              <a:rPr lang="zh-CN" altLang="en-US" b="1" dirty="0">
                <a:latin typeface="华文仿宋" panose="02010600040101010101" pitchFamily="2" charset="-122"/>
                <a:ea typeface="华文仿宋" panose="02010600040101010101" pitchFamily="2" charset="-122"/>
              </a:rPr>
              <a:t>歌德</a:t>
            </a:r>
          </a:p>
        </p:txBody>
      </p:sp>
      <p:pic>
        <p:nvPicPr>
          <p:cNvPr id="17" name="图片 1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353151" y="3760477"/>
            <a:ext cx="3534717" cy="2264229"/>
          </a:xfrm>
          <a:prstGeom prst="rect">
            <a:avLst/>
          </a:prstGeom>
        </p:spPr>
      </p:pic>
      <p:sp>
        <p:nvSpPr>
          <p:cNvPr id="18" name="矩形 17"/>
          <p:cNvSpPr/>
          <p:nvPr/>
        </p:nvSpPr>
        <p:spPr>
          <a:xfrm>
            <a:off x="7465966" y="6231355"/>
            <a:ext cx="4988501" cy="369332"/>
          </a:xfrm>
          <a:prstGeom prst="rect">
            <a:avLst/>
          </a:prstGeom>
        </p:spPr>
        <p:txBody>
          <a:bodyPr wrap="square">
            <a:spAutoFit/>
          </a:bodyPr>
          <a:lstStyle/>
          <a:p>
            <a:r>
              <a:rPr lang="zh-CN" altLang="en-US" b="1" dirty="0">
                <a:latin typeface="华文仿宋" panose="02010600040101010101" pitchFamily="2" charset="-122"/>
                <a:ea typeface="华文仿宋" panose="02010600040101010101" pitchFamily="2" charset="-122"/>
              </a:rPr>
              <a:t>加利福利尼亚拓荒者约翰</a:t>
            </a:r>
            <a:r>
              <a:rPr lang="en-US" altLang="zh-CN" b="1" dirty="0">
                <a:latin typeface="华文仿宋" panose="02010600040101010101" pitchFamily="2" charset="-122"/>
                <a:ea typeface="华文仿宋" panose="02010600040101010101" pitchFamily="2" charset="-122"/>
              </a:rPr>
              <a:t>·</a:t>
            </a:r>
            <a:r>
              <a:rPr lang="zh-CN" altLang="en-US" b="1" dirty="0">
                <a:latin typeface="华文仿宋" panose="02010600040101010101" pitchFamily="2" charset="-122"/>
                <a:ea typeface="华文仿宋" panose="02010600040101010101" pitchFamily="2" charset="-122"/>
              </a:rPr>
              <a:t>奥古斯特</a:t>
            </a:r>
            <a:r>
              <a:rPr lang="en-US" altLang="zh-CN" b="1" dirty="0">
                <a:latin typeface="华文仿宋" panose="02010600040101010101" pitchFamily="2" charset="-122"/>
                <a:ea typeface="华文仿宋" panose="02010600040101010101" pitchFamily="2" charset="-122"/>
              </a:rPr>
              <a:t>·</a:t>
            </a:r>
            <a:r>
              <a:rPr lang="zh-CN" altLang="en-US" b="1" dirty="0">
                <a:latin typeface="华文仿宋" panose="02010600040101010101" pitchFamily="2" charset="-122"/>
                <a:ea typeface="华文仿宋" panose="02010600040101010101" pitchFamily="2" charset="-122"/>
              </a:rPr>
              <a:t>苏特尔</a:t>
            </a:r>
          </a:p>
        </p:txBody>
      </p:sp>
      <p:pic>
        <p:nvPicPr>
          <p:cNvPr id="19" name="图片 1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873896" y="298887"/>
            <a:ext cx="2013972" cy="2460170"/>
          </a:xfrm>
          <a:prstGeom prst="rect">
            <a:avLst/>
          </a:prstGeom>
        </p:spPr>
      </p:pic>
      <p:sp>
        <p:nvSpPr>
          <p:cNvPr id="20" name="矩形 19"/>
          <p:cNvSpPr/>
          <p:nvPr/>
        </p:nvSpPr>
        <p:spPr>
          <a:xfrm>
            <a:off x="10068029" y="2825519"/>
            <a:ext cx="1708023" cy="369332"/>
          </a:xfrm>
          <a:prstGeom prst="rect">
            <a:avLst/>
          </a:prstGeom>
        </p:spPr>
        <p:txBody>
          <a:bodyPr wrap="square">
            <a:spAutoFit/>
          </a:bodyPr>
          <a:lstStyle/>
          <a:p>
            <a:r>
              <a:rPr lang="zh-CN" altLang="en-US" b="1" dirty="0">
                <a:latin typeface="华文仿宋" panose="02010600040101010101" pitchFamily="2" charset="-122"/>
                <a:ea typeface="华文仿宋" panose="02010600040101010101" pitchFamily="2" charset="-122"/>
              </a:rPr>
              <a:t>列夫</a:t>
            </a:r>
            <a:r>
              <a:rPr lang="en-US" altLang="zh-CN" b="1" dirty="0">
                <a:latin typeface="华文仿宋" panose="02010600040101010101" pitchFamily="2" charset="-122"/>
                <a:ea typeface="华文仿宋" panose="02010600040101010101" pitchFamily="2" charset="-122"/>
              </a:rPr>
              <a:t>•</a:t>
            </a:r>
            <a:r>
              <a:rPr lang="zh-CN" altLang="en-US" b="1" dirty="0">
                <a:latin typeface="华文仿宋" panose="02010600040101010101" pitchFamily="2" charset="-122"/>
                <a:ea typeface="华文仿宋" panose="02010600040101010101" pitchFamily="2" charset="-122"/>
              </a:rPr>
              <a:t>托尔斯泰</a:t>
            </a:r>
          </a:p>
        </p:txBody>
      </p:sp>
    </p:spTree>
    <p:extLst>
      <p:ext uri="{BB962C8B-B14F-4D97-AF65-F5344CB8AC3E}">
        <p14:creationId xmlns:p14="http://schemas.microsoft.com/office/powerpoint/2010/main" val="3539495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9" grpId="0"/>
      <p:bldP spid="11" grpId="0"/>
      <p:bldP spid="14" grpId="0"/>
      <p:bldP spid="16" grpId="0"/>
      <p:bldP spid="18" grpId="0"/>
      <p:bldP spid="20"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375E89"/>
        </a:solidFill>
        <a:effectLst/>
      </p:bgPr>
    </p:bg>
    <p:spTree>
      <p:nvGrpSpPr>
        <p:cNvPr id="1" name=""/>
        <p:cNvGrpSpPr/>
        <p:nvPr/>
      </p:nvGrpSpPr>
      <p:grpSpPr>
        <a:xfrm>
          <a:off x="0" y="0"/>
          <a:ext cx="0" cy="0"/>
          <a:chOff x="0" y="0"/>
          <a:chExt cx="0" cy="0"/>
        </a:xfrm>
      </p:grpSpPr>
      <p:pic>
        <p:nvPicPr>
          <p:cNvPr id="4" name="内容占位符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7503781" y="533692"/>
            <a:ext cx="1415143" cy="1940832"/>
          </a:xfrm>
        </p:spPr>
      </p:pic>
      <p:sp>
        <p:nvSpPr>
          <p:cNvPr id="5" name="矩形 4"/>
          <p:cNvSpPr/>
          <p:nvPr/>
        </p:nvSpPr>
        <p:spPr>
          <a:xfrm>
            <a:off x="6981588" y="2543875"/>
            <a:ext cx="2723823" cy="369332"/>
          </a:xfrm>
          <a:prstGeom prst="rect">
            <a:avLst/>
          </a:prstGeom>
        </p:spPr>
        <p:txBody>
          <a:bodyPr wrap="none">
            <a:spAutoFit/>
          </a:bodyPr>
          <a:lstStyle/>
          <a:p>
            <a:r>
              <a:rPr lang="zh-CN" altLang="en-US" b="1" dirty="0">
                <a:latin typeface="华文仿宋" panose="02010600040101010101" pitchFamily="2" charset="-122"/>
                <a:ea typeface="华文仿宋" panose="02010600040101010101" pitchFamily="2" charset="-122"/>
              </a:rPr>
              <a:t>塞勒斯</a:t>
            </a:r>
            <a:r>
              <a:rPr lang="en-US" altLang="zh-CN" b="1" dirty="0">
                <a:latin typeface="华文仿宋" panose="02010600040101010101" pitchFamily="2" charset="-122"/>
                <a:ea typeface="华文仿宋" panose="02010600040101010101" pitchFamily="2" charset="-122"/>
              </a:rPr>
              <a:t>·</a:t>
            </a:r>
            <a:r>
              <a:rPr lang="zh-CN" altLang="en-US" b="1" dirty="0">
                <a:latin typeface="华文仿宋" panose="02010600040101010101" pitchFamily="2" charset="-122"/>
                <a:ea typeface="华文仿宋" panose="02010600040101010101" pitchFamily="2" charset="-122"/>
              </a:rPr>
              <a:t>韦斯特</a:t>
            </a:r>
            <a:r>
              <a:rPr lang="en-US" altLang="zh-CN" b="1" dirty="0">
                <a:latin typeface="华文仿宋" panose="02010600040101010101" pitchFamily="2" charset="-122"/>
                <a:ea typeface="华文仿宋" panose="02010600040101010101" pitchFamily="2" charset="-122"/>
              </a:rPr>
              <a:t>·</a:t>
            </a:r>
            <a:r>
              <a:rPr lang="zh-CN" altLang="en-US" b="1" dirty="0">
                <a:latin typeface="华文仿宋" panose="02010600040101010101" pitchFamily="2" charset="-122"/>
                <a:ea typeface="华文仿宋" panose="02010600040101010101" pitchFamily="2" charset="-122"/>
              </a:rPr>
              <a:t>菲尔德</a:t>
            </a:r>
          </a:p>
        </p:txBody>
      </p:sp>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77002" y="82865"/>
            <a:ext cx="1524000" cy="1940832"/>
          </a:xfrm>
          <a:prstGeom prst="rect">
            <a:avLst/>
          </a:prstGeom>
        </p:spPr>
      </p:pic>
      <p:sp>
        <p:nvSpPr>
          <p:cNvPr id="7" name="矩形 6"/>
          <p:cNvSpPr/>
          <p:nvPr/>
        </p:nvSpPr>
        <p:spPr>
          <a:xfrm>
            <a:off x="9913392" y="2033625"/>
            <a:ext cx="2169261" cy="369332"/>
          </a:xfrm>
          <a:prstGeom prst="rect">
            <a:avLst/>
          </a:prstGeom>
        </p:spPr>
        <p:txBody>
          <a:bodyPr wrap="square">
            <a:spAutoFit/>
          </a:bodyPr>
          <a:lstStyle/>
          <a:p>
            <a:r>
              <a:rPr lang="zh-CN" altLang="en-US" b="1" dirty="0">
                <a:latin typeface="华文仿宋" panose="02010600040101010101" pitchFamily="2" charset="-122"/>
                <a:ea typeface="华文仿宋" panose="02010600040101010101" pitchFamily="2" charset="-122"/>
              </a:rPr>
              <a:t>陀思妥耶夫斯基</a:t>
            </a:r>
          </a:p>
        </p:txBody>
      </p:sp>
      <p:pic>
        <p:nvPicPr>
          <p:cNvPr id="8" name="图片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38915" y="4616037"/>
            <a:ext cx="1462087" cy="1916668"/>
          </a:xfrm>
          <a:prstGeom prst="rect">
            <a:avLst/>
          </a:prstGeom>
        </p:spPr>
      </p:pic>
      <p:pic>
        <p:nvPicPr>
          <p:cNvPr id="10" name="图片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995640" y="2412885"/>
            <a:ext cx="1505362" cy="1916667"/>
          </a:xfrm>
          <a:prstGeom prst="rect">
            <a:avLst/>
          </a:prstGeom>
        </p:spPr>
      </p:pic>
      <p:sp>
        <p:nvSpPr>
          <p:cNvPr id="11" name="矩形 10"/>
          <p:cNvSpPr/>
          <p:nvPr/>
        </p:nvSpPr>
        <p:spPr>
          <a:xfrm>
            <a:off x="10307926" y="4288129"/>
            <a:ext cx="1505361" cy="369332"/>
          </a:xfrm>
          <a:prstGeom prst="rect">
            <a:avLst/>
          </a:prstGeom>
        </p:spPr>
        <p:txBody>
          <a:bodyPr wrap="square">
            <a:spAutoFit/>
          </a:bodyPr>
          <a:lstStyle/>
          <a:p>
            <a:r>
              <a:rPr lang="zh-CN" altLang="en-US" dirty="0"/>
              <a:t> </a:t>
            </a:r>
            <a:r>
              <a:rPr lang="zh-CN" altLang="en-US" b="1" dirty="0">
                <a:latin typeface="华文仿宋" panose="02010600040101010101" pitchFamily="2" charset="-122"/>
                <a:ea typeface="华文仿宋" panose="02010600040101010101" pitchFamily="2" charset="-122"/>
              </a:rPr>
              <a:t>西塞罗</a:t>
            </a:r>
          </a:p>
        </p:txBody>
      </p:sp>
      <p:pic>
        <p:nvPicPr>
          <p:cNvPr id="12" name="图片 1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224112" y="3022714"/>
            <a:ext cx="1893510" cy="2589889"/>
          </a:xfrm>
          <a:prstGeom prst="rect">
            <a:avLst/>
          </a:prstGeom>
        </p:spPr>
      </p:pic>
      <p:sp>
        <p:nvSpPr>
          <p:cNvPr id="13" name="矩形 12"/>
          <p:cNvSpPr/>
          <p:nvPr/>
        </p:nvSpPr>
        <p:spPr>
          <a:xfrm>
            <a:off x="6849440" y="5722110"/>
            <a:ext cx="2723823" cy="369332"/>
          </a:xfrm>
          <a:prstGeom prst="rect">
            <a:avLst/>
          </a:prstGeom>
        </p:spPr>
        <p:txBody>
          <a:bodyPr wrap="square">
            <a:spAutoFit/>
          </a:bodyPr>
          <a:lstStyle/>
          <a:p>
            <a:r>
              <a:rPr lang="zh-CN" altLang="en-US" b="1" dirty="0">
                <a:latin typeface="华文仿宋" panose="02010600040101010101" pitchFamily="2" charset="-122"/>
                <a:ea typeface="华文仿宋" panose="02010600040101010101" pitchFamily="2" charset="-122"/>
              </a:rPr>
              <a:t>托马斯</a:t>
            </a:r>
            <a:r>
              <a:rPr lang="en-US" altLang="zh-CN" b="1" dirty="0">
                <a:latin typeface="华文仿宋" panose="02010600040101010101" pitchFamily="2" charset="-122"/>
                <a:ea typeface="华文仿宋" panose="02010600040101010101" pitchFamily="2" charset="-122"/>
              </a:rPr>
              <a:t>·</a:t>
            </a:r>
            <a:r>
              <a:rPr lang="zh-CN" altLang="en-US" b="1" dirty="0">
                <a:latin typeface="华文仿宋" panose="02010600040101010101" pitchFamily="2" charset="-122"/>
                <a:ea typeface="华文仿宋" panose="02010600040101010101" pitchFamily="2" charset="-122"/>
              </a:rPr>
              <a:t>伍德罗</a:t>
            </a:r>
            <a:r>
              <a:rPr lang="en-US" altLang="zh-CN" b="1" dirty="0">
                <a:latin typeface="华文仿宋" panose="02010600040101010101" pitchFamily="2" charset="-122"/>
                <a:ea typeface="华文仿宋" panose="02010600040101010101" pitchFamily="2" charset="-122"/>
              </a:rPr>
              <a:t>·</a:t>
            </a:r>
            <a:r>
              <a:rPr lang="zh-CN" altLang="en-US" b="1" dirty="0">
                <a:latin typeface="华文仿宋" panose="02010600040101010101" pitchFamily="2" charset="-122"/>
                <a:ea typeface="华文仿宋" panose="02010600040101010101" pitchFamily="2" charset="-122"/>
              </a:rPr>
              <a:t>威尔逊</a:t>
            </a:r>
          </a:p>
        </p:txBody>
      </p:sp>
      <p:pic>
        <p:nvPicPr>
          <p:cNvPr id="17" name="图片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95793" y="244064"/>
            <a:ext cx="3999250" cy="5557299"/>
          </a:xfrm>
          <a:prstGeom prst="rect">
            <a:avLst/>
          </a:prstGeom>
        </p:spPr>
      </p:pic>
      <p:sp>
        <p:nvSpPr>
          <p:cNvPr id="2" name="矩形 1">
            <a:extLst>
              <a:ext uri="{FF2B5EF4-FFF2-40B4-BE49-F238E27FC236}">
                <a16:creationId xmlns:a16="http://schemas.microsoft.com/office/drawing/2014/main" id="{E11E7FFC-3FF0-4214-B484-4B1C8AA714F2}"/>
              </a:ext>
            </a:extLst>
          </p:cNvPr>
          <p:cNvSpPr/>
          <p:nvPr/>
        </p:nvSpPr>
        <p:spPr>
          <a:xfrm>
            <a:off x="9443474" y="6526959"/>
            <a:ext cx="3234267" cy="369332"/>
          </a:xfrm>
          <a:prstGeom prst="rect">
            <a:avLst/>
          </a:prstGeom>
        </p:spPr>
        <p:txBody>
          <a:bodyPr wrap="square">
            <a:spAutoFit/>
          </a:bodyPr>
          <a:lstStyle/>
          <a:p>
            <a:r>
              <a:rPr lang="zh-CN" altLang="en-US" b="1" dirty="0">
                <a:latin typeface="华文仿宋" panose="02010600040101010101" pitchFamily="2" charset="-122"/>
                <a:ea typeface="华文仿宋" panose="02010600040101010101" pitchFamily="2" charset="-122"/>
              </a:rPr>
              <a:t>罗伯特</a:t>
            </a:r>
            <a:r>
              <a:rPr lang="en-US" altLang="zh-CN" b="1" dirty="0">
                <a:latin typeface="华文仿宋" panose="02010600040101010101" pitchFamily="2" charset="-122"/>
                <a:ea typeface="华文仿宋" panose="02010600040101010101" pitchFamily="2" charset="-122"/>
              </a:rPr>
              <a:t>·</a:t>
            </a:r>
            <a:r>
              <a:rPr lang="zh-CN" altLang="en-US" b="1" dirty="0">
                <a:latin typeface="华文仿宋" panose="02010600040101010101" pitchFamily="2" charset="-122"/>
                <a:ea typeface="华文仿宋" panose="02010600040101010101" pitchFamily="2" charset="-122"/>
              </a:rPr>
              <a:t>福尔肯</a:t>
            </a:r>
            <a:r>
              <a:rPr lang="en-US" altLang="zh-CN" b="1" dirty="0">
                <a:latin typeface="华文仿宋" panose="02010600040101010101" pitchFamily="2" charset="-122"/>
                <a:ea typeface="华文仿宋" panose="02010600040101010101" pitchFamily="2" charset="-122"/>
              </a:rPr>
              <a:t>·</a:t>
            </a:r>
            <a:r>
              <a:rPr lang="zh-CN" altLang="en-US" b="1" dirty="0">
                <a:latin typeface="华文仿宋" panose="02010600040101010101" pitchFamily="2" charset="-122"/>
                <a:ea typeface="华文仿宋" panose="02010600040101010101" pitchFamily="2" charset="-122"/>
              </a:rPr>
              <a:t>斯科特</a:t>
            </a:r>
          </a:p>
        </p:txBody>
      </p:sp>
      <p:sp>
        <p:nvSpPr>
          <p:cNvPr id="3" name="矩形 2">
            <a:extLst>
              <a:ext uri="{FF2B5EF4-FFF2-40B4-BE49-F238E27FC236}">
                <a16:creationId xmlns:a16="http://schemas.microsoft.com/office/drawing/2014/main" id="{7858FCD4-3488-4225-A857-9BC642876D2C}"/>
              </a:ext>
            </a:extLst>
          </p:cNvPr>
          <p:cNvSpPr/>
          <p:nvPr/>
        </p:nvSpPr>
        <p:spPr>
          <a:xfrm>
            <a:off x="2302456" y="5861228"/>
            <a:ext cx="3292587" cy="646331"/>
          </a:xfrm>
          <a:prstGeom prst="rect">
            <a:avLst/>
          </a:prstGeom>
        </p:spPr>
        <p:txBody>
          <a:bodyPr wrap="square">
            <a:spAutoFit/>
          </a:bodyPr>
          <a:lstStyle/>
          <a:p>
            <a:r>
              <a:rPr lang="zh-CN" altLang="en-US" sz="3600" b="1" dirty="0">
                <a:latin typeface="华文仿宋" panose="02010600040101010101" pitchFamily="2" charset="-122"/>
                <a:ea typeface="华文仿宋" panose="02010600040101010101" pitchFamily="2" charset="-122"/>
              </a:rPr>
              <a:t>        列宁</a:t>
            </a:r>
          </a:p>
        </p:txBody>
      </p:sp>
    </p:spTree>
    <p:extLst>
      <p:ext uri="{BB962C8B-B14F-4D97-AF65-F5344CB8AC3E}">
        <p14:creationId xmlns:p14="http://schemas.microsoft.com/office/powerpoint/2010/main" val="4107706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1000"/>
                                        <p:tgtEl>
                                          <p:spTgt spid="8"/>
                                        </p:tgtEl>
                                      </p:cBhvr>
                                    </p:animEffect>
                                    <p:anim calcmode="lin" valueType="num">
                                      <p:cBhvr>
                                        <p:cTn id="18" dur="1000" fill="hold"/>
                                        <p:tgtEl>
                                          <p:spTgt spid="8"/>
                                        </p:tgtEl>
                                        <p:attrNameLst>
                                          <p:attrName>ppt_x</p:attrName>
                                        </p:attrNameLst>
                                      </p:cBhvr>
                                      <p:tavLst>
                                        <p:tav tm="0">
                                          <p:val>
                                            <p:strVal val="#ppt_x"/>
                                          </p:val>
                                        </p:tav>
                                        <p:tav tm="100000">
                                          <p:val>
                                            <p:strVal val="#ppt_x"/>
                                          </p:val>
                                        </p:tav>
                                      </p:tavLst>
                                    </p:anim>
                                    <p:anim calcmode="lin" valueType="num">
                                      <p:cBhvr>
                                        <p:cTn id="19" dur="1000" fill="hold"/>
                                        <p:tgtEl>
                                          <p:spTgt spid="8"/>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1000"/>
                                        <p:tgtEl>
                                          <p:spTgt spid="10"/>
                                        </p:tgtEl>
                                      </p:cBhvr>
                                    </p:animEffect>
                                    <p:anim calcmode="lin" valueType="num">
                                      <p:cBhvr>
                                        <p:cTn id="23" dur="1000" fill="hold"/>
                                        <p:tgtEl>
                                          <p:spTgt spid="10"/>
                                        </p:tgtEl>
                                        <p:attrNameLst>
                                          <p:attrName>ppt_x</p:attrName>
                                        </p:attrNameLst>
                                      </p:cBhvr>
                                      <p:tavLst>
                                        <p:tav tm="0">
                                          <p:val>
                                            <p:strVal val="#ppt_x"/>
                                          </p:val>
                                        </p:tav>
                                        <p:tav tm="100000">
                                          <p:val>
                                            <p:strVal val="#ppt_x"/>
                                          </p:val>
                                        </p:tav>
                                      </p:tavLst>
                                    </p:anim>
                                    <p:anim calcmode="lin" valueType="num">
                                      <p:cBhvr>
                                        <p:cTn id="24" dur="1000" fill="hold"/>
                                        <p:tgtEl>
                                          <p:spTgt spid="10"/>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1000"/>
                                        <p:tgtEl>
                                          <p:spTgt spid="12"/>
                                        </p:tgtEl>
                                      </p:cBhvr>
                                    </p:animEffect>
                                    <p:anim calcmode="lin" valueType="num">
                                      <p:cBhvr>
                                        <p:cTn id="28" dur="1000" fill="hold"/>
                                        <p:tgtEl>
                                          <p:spTgt spid="12"/>
                                        </p:tgtEl>
                                        <p:attrNameLst>
                                          <p:attrName>ppt_x</p:attrName>
                                        </p:attrNameLst>
                                      </p:cBhvr>
                                      <p:tavLst>
                                        <p:tav tm="0">
                                          <p:val>
                                            <p:strVal val="#ppt_x"/>
                                          </p:val>
                                        </p:tav>
                                        <p:tav tm="100000">
                                          <p:val>
                                            <p:strVal val="#ppt_x"/>
                                          </p:val>
                                        </p:tav>
                                      </p:tavLst>
                                    </p:anim>
                                    <p:anim calcmode="lin" valueType="num">
                                      <p:cBhvr>
                                        <p:cTn id="29" dur="1000" fill="hold"/>
                                        <p:tgtEl>
                                          <p:spTgt spid="12"/>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1000"/>
                                        <p:tgtEl>
                                          <p:spTgt spid="13"/>
                                        </p:tgtEl>
                                      </p:cBhvr>
                                    </p:animEffect>
                                    <p:anim calcmode="lin" valueType="num">
                                      <p:cBhvr>
                                        <p:cTn id="33" dur="1000" fill="hold"/>
                                        <p:tgtEl>
                                          <p:spTgt spid="13"/>
                                        </p:tgtEl>
                                        <p:attrNameLst>
                                          <p:attrName>ppt_x</p:attrName>
                                        </p:attrNameLst>
                                      </p:cBhvr>
                                      <p:tavLst>
                                        <p:tav tm="0">
                                          <p:val>
                                            <p:strVal val="#ppt_x"/>
                                          </p:val>
                                        </p:tav>
                                        <p:tav tm="100000">
                                          <p:val>
                                            <p:strVal val="#ppt_x"/>
                                          </p:val>
                                        </p:tav>
                                      </p:tavLst>
                                    </p:anim>
                                    <p:anim calcmode="lin" valueType="num">
                                      <p:cBhvr>
                                        <p:cTn id="34" dur="1000" fill="hold"/>
                                        <p:tgtEl>
                                          <p:spTgt spid="13"/>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fade">
                                      <p:cBhvr>
                                        <p:cTn id="37" dur="1000"/>
                                        <p:tgtEl>
                                          <p:spTgt spid="6"/>
                                        </p:tgtEl>
                                      </p:cBhvr>
                                    </p:animEffect>
                                    <p:anim calcmode="lin" valueType="num">
                                      <p:cBhvr>
                                        <p:cTn id="38" dur="1000" fill="hold"/>
                                        <p:tgtEl>
                                          <p:spTgt spid="6"/>
                                        </p:tgtEl>
                                        <p:attrNameLst>
                                          <p:attrName>ppt_x</p:attrName>
                                        </p:attrNameLst>
                                      </p:cBhvr>
                                      <p:tavLst>
                                        <p:tav tm="0">
                                          <p:val>
                                            <p:strVal val="#ppt_x"/>
                                          </p:val>
                                        </p:tav>
                                        <p:tav tm="100000">
                                          <p:val>
                                            <p:strVal val="#ppt_x"/>
                                          </p:val>
                                        </p:tav>
                                      </p:tavLst>
                                    </p:anim>
                                    <p:anim calcmode="lin" valueType="num">
                                      <p:cBhvr>
                                        <p:cTn id="39" dur="1000" fill="hold"/>
                                        <p:tgtEl>
                                          <p:spTgt spid="6"/>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7"/>
                                        </p:tgtEl>
                                        <p:attrNameLst>
                                          <p:attrName>style.visibility</p:attrName>
                                        </p:attrNameLst>
                                      </p:cBhvr>
                                      <p:to>
                                        <p:strVal val="visible"/>
                                      </p:to>
                                    </p:set>
                                    <p:animEffect transition="in" filter="fade">
                                      <p:cBhvr>
                                        <p:cTn id="42" dur="1000"/>
                                        <p:tgtEl>
                                          <p:spTgt spid="7"/>
                                        </p:tgtEl>
                                      </p:cBhvr>
                                    </p:animEffect>
                                    <p:anim calcmode="lin" valueType="num">
                                      <p:cBhvr>
                                        <p:cTn id="43" dur="1000" fill="hold"/>
                                        <p:tgtEl>
                                          <p:spTgt spid="7"/>
                                        </p:tgtEl>
                                        <p:attrNameLst>
                                          <p:attrName>ppt_x</p:attrName>
                                        </p:attrNameLst>
                                      </p:cBhvr>
                                      <p:tavLst>
                                        <p:tav tm="0">
                                          <p:val>
                                            <p:strVal val="#ppt_x"/>
                                          </p:val>
                                        </p:tav>
                                        <p:tav tm="100000">
                                          <p:val>
                                            <p:strVal val="#ppt_x"/>
                                          </p:val>
                                        </p:tav>
                                      </p:tavLst>
                                    </p:anim>
                                    <p:anim calcmode="lin" valueType="num">
                                      <p:cBhvr>
                                        <p:cTn id="44" dur="1000" fill="hold"/>
                                        <p:tgtEl>
                                          <p:spTgt spid="7"/>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11"/>
                                        </p:tgtEl>
                                        <p:attrNameLst>
                                          <p:attrName>style.visibility</p:attrName>
                                        </p:attrNameLst>
                                      </p:cBhvr>
                                      <p:to>
                                        <p:strVal val="visible"/>
                                      </p:to>
                                    </p:set>
                                    <p:animEffect transition="in" filter="fade">
                                      <p:cBhvr>
                                        <p:cTn id="47" dur="1000"/>
                                        <p:tgtEl>
                                          <p:spTgt spid="11"/>
                                        </p:tgtEl>
                                      </p:cBhvr>
                                    </p:animEffect>
                                    <p:anim calcmode="lin" valueType="num">
                                      <p:cBhvr>
                                        <p:cTn id="48" dur="1000" fill="hold"/>
                                        <p:tgtEl>
                                          <p:spTgt spid="11"/>
                                        </p:tgtEl>
                                        <p:attrNameLst>
                                          <p:attrName>ppt_x</p:attrName>
                                        </p:attrNameLst>
                                      </p:cBhvr>
                                      <p:tavLst>
                                        <p:tav tm="0">
                                          <p:val>
                                            <p:strVal val="#ppt_x"/>
                                          </p:val>
                                        </p:tav>
                                        <p:tav tm="100000">
                                          <p:val>
                                            <p:strVal val="#ppt_x"/>
                                          </p:val>
                                        </p:tav>
                                      </p:tavLst>
                                    </p:anim>
                                    <p:anim calcmode="lin" valueType="num">
                                      <p:cBhvr>
                                        <p:cTn id="4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16" presetClass="entr" presetSubtype="21" fill="hold" nodeType="clickEffect">
                                  <p:stCondLst>
                                    <p:cond delay="0"/>
                                  </p:stCondLst>
                                  <p:childTnLst>
                                    <p:set>
                                      <p:cBhvr>
                                        <p:cTn id="53" dur="1" fill="hold">
                                          <p:stCondLst>
                                            <p:cond delay="0"/>
                                          </p:stCondLst>
                                        </p:cTn>
                                        <p:tgtEl>
                                          <p:spTgt spid="17"/>
                                        </p:tgtEl>
                                        <p:attrNameLst>
                                          <p:attrName>style.visibility</p:attrName>
                                        </p:attrNameLst>
                                      </p:cBhvr>
                                      <p:to>
                                        <p:strVal val="visible"/>
                                      </p:to>
                                    </p:set>
                                    <p:animEffect transition="in" filter="barn(inVertical)">
                                      <p:cBhvr>
                                        <p:cTn id="54" dur="500"/>
                                        <p:tgtEl>
                                          <p:spTgt spid="17"/>
                                        </p:tgtEl>
                                      </p:cBhvr>
                                    </p:animEffect>
                                  </p:childTnLst>
                                </p:cTn>
                              </p:par>
                              <p:par>
                                <p:cTn id="55" presetID="16" presetClass="entr" presetSubtype="21" fill="hold" grpId="0" nodeType="with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barn(inVertical)">
                                      <p:cBhvr>
                                        <p:cTn id="5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11" grpId="0"/>
      <p:bldP spid="13" grpId="0"/>
      <p:bldP spid="3"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内容占位符 2"/>
          <p:cNvSpPr>
            <a:spLocks noGrp="1"/>
          </p:cNvSpPr>
          <p:nvPr>
            <p:ph idx="1"/>
          </p:nvPr>
        </p:nvSpPr>
        <p:spPr>
          <a:xfrm>
            <a:off x="838201" y="1825625"/>
            <a:ext cx="5092194" cy="4351338"/>
          </a:xfrm>
        </p:spPr>
        <p:txBody>
          <a:bodyPr>
            <a:normAutofit/>
          </a:bodyPr>
          <a:lstStyle/>
          <a:p>
            <a:r>
              <a:rPr lang="zh-CN" altLang="en-US" b="1" dirty="0">
                <a:latin typeface="华文仿宋" panose="02010600040101010101" pitchFamily="2" charset="-122"/>
                <a:ea typeface="华文仿宋" panose="02010600040101010101" pitchFamily="2" charset="-122"/>
              </a:rPr>
              <a:t>列宁</a:t>
            </a:r>
            <a:r>
              <a:rPr lang="zh-CN" altLang="en-US" dirty="0">
                <a:latin typeface="华文仿宋" panose="02010600040101010101" pitchFamily="2" charset="-122"/>
                <a:ea typeface="华文仿宋" panose="02010600040101010101" pitchFamily="2" charset="-122"/>
              </a:rPr>
              <a:t>（</a:t>
            </a:r>
            <a:r>
              <a:rPr lang="en-US" altLang="zh-CN" dirty="0">
                <a:latin typeface="华文仿宋" panose="02010600040101010101" pitchFamily="2" charset="-122"/>
                <a:ea typeface="华文仿宋" panose="02010600040101010101" pitchFamily="2" charset="-122"/>
              </a:rPr>
              <a:t>1870</a:t>
            </a:r>
            <a:r>
              <a:rPr lang="zh-CN" altLang="en-US" dirty="0">
                <a:latin typeface="华文仿宋" panose="02010600040101010101" pitchFamily="2" charset="-122"/>
                <a:ea typeface="华文仿宋" panose="02010600040101010101" pitchFamily="2" charset="-122"/>
              </a:rPr>
              <a:t>年</a:t>
            </a:r>
            <a:r>
              <a:rPr lang="en-US" altLang="zh-CN" dirty="0">
                <a:latin typeface="华文仿宋" panose="02010600040101010101" pitchFamily="2" charset="-122"/>
                <a:ea typeface="华文仿宋" panose="02010600040101010101" pitchFamily="2" charset="-122"/>
              </a:rPr>
              <a:t>4</a:t>
            </a:r>
            <a:r>
              <a:rPr lang="zh-CN" altLang="en-US" dirty="0">
                <a:latin typeface="华文仿宋" panose="02010600040101010101" pitchFamily="2" charset="-122"/>
                <a:ea typeface="华文仿宋" panose="02010600040101010101" pitchFamily="2" charset="-122"/>
              </a:rPr>
              <a:t>月</a:t>
            </a:r>
            <a:r>
              <a:rPr lang="en-US" altLang="zh-CN" dirty="0">
                <a:latin typeface="华文仿宋" panose="02010600040101010101" pitchFamily="2" charset="-122"/>
                <a:ea typeface="华文仿宋" panose="02010600040101010101" pitchFamily="2" charset="-122"/>
              </a:rPr>
              <a:t>22</a:t>
            </a:r>
            <a:r>
              <a:rPr lang="zh-CN" altLang="en-US" dirty="0">
                <a:latin typeface="华文仿宋" panose="02010600040101010101" pitchFamily="2" charset="-122"/>
                <a:ea typeface="华文仿宋" panose="02010600040101010101" pitchFamily="2" charset="-122"/>
              </a:rPr>
              <a:t>日－</a:t>
            </a:r>
            <a:r>
              <a:rPr lang="en-US" altLang="zh-CN" dirty="0">
                <a:latin typeface="华文仿宋" panose="02010600040101010101" pitchFamily="2" charset="-122"/>
                <a:ea typeface="华文仿宋" panose="02010600040101010101" pitchFamily="2" charset="-122"/>
              </a:rPr>
              <a:t>1924</a:t>
            </a:r>
            <a:r>
              <a:rPr lang="zh-CN" altLang="en-US" dirty="0">
                <a:latin typeface="华文仿宋" panose="02010600040101010101" pitchFamily="2" charset="-122"/>
                <a:ea typeface="华文仿宋" panose="02010600040101010101" pitchFamily="2" charset="-122"/>
              </a:rPr>
              <a:t>年</a:t>
            </a:r>
            <a:r>
              <a:rPr lang="en-US" altLang="zh-CN" dirty="0">
                <a:latin typeface="华文仿宋" panose="02010600040101010101" pitchFamily="2" charset="-122"/>
                <a:ea typeface="华文仿宋" panose="02010600040101010101" pitchFamily="2" charset="-122"/>
              </a:rPr>
              <a:t>1</a:t>
            </a:r>
            <a:r>
              <a:rPr lang="zh-CN" altLang="en-US" dirty="0">
                <a:latin typeface="华文仿宋" panose="02010600040101010101" pitchFamily="2" charset="-122"/>
                <a:ea typeface="华文仿宋" panose="02010600040101010101" pitchFamily="2" charset="-122"/>
              </a:rPr>
              <a:t>月</a:t>
            </a:r>
            <a:r>
              <a:rPr lang="en-US" altLang="zh-CN" dirty="0">
                <a:latin typeface="华文仿宋" panose="02010600040101010101" pitchFamily="2" charset="-122"/>
                <a:ea typeface="华文仿宋" panose="02010600040101010101" pitchFamily="2" charset="-122"/>
              </a:rPr>
              <a:t>21</a:t>
            </a:r>
            <a:r>
              <a:rPr lang="zh-CN" altLang="en-US" dirty="0">
                <a:latin typeface="华文仿宋" panose="02010600040101010101" pitchFamily="2" charset="-122"/>
                <a:ea typeface="华文仿宋" panose="02010600040101010101" pitchFamily="2" charset="-122"/>
              </a:rPr>
              <a:t>日），原名</a:t>
            </a:r>
            <a:r>
              <a:rPr lang="zh-CN" altLang="en-US" b="1" dirty="0">
                <a:latin typeface="华文仿宋" panose="02010600040101010101" pitchFamily="2" charset="-122"/>
                <a:ea typeface="华文仿宋" panose="02010600040101010101" pitchFamily="2" charset="-122"/>
              </a:rPr>
              <a:t>弗拉基米尔</a:t>
            </a:r>
            <a:r>
              <a:rPr lang="en-US" altLang="zh-CN" b="1" dirty="0">
                <a:latin typeface="华文仿宋" panose="02010600040101010101" pitchFamily="2" charset="-122"/>
                <a:ea typeface="华文仿宋" panose="02010600040101010101" pitchFamily="2" charset="-122"/>
              </a:rPr>
              <a:t>·</a:t>
            </a:r>
            <a:r>
              <a:rPr lang="zh-CN" altLang="en-US" b="1" dirty="0">
                <a:latin typeface="华文仿宋" panose="02010600040101010101" pitchFamily="2" charset="-122"/>
                <a:ea typeface="华文仿宋" panose="02010600040101010101" pitchFamily="2" charset="-122"/>
              </a:rPr>
              <a:t>伊里奇</a:t>
            </a:r>
            <a:r>
              <a:rPr lang="en-US" altLang="zh-CN" b="1" dirty="0">
                <a:latin typeface="华文仿宋" panose="02010600040101010101" pitchFamily="2" charset="-122"/>
                <a:ea typeface="华文仿宋" panose="02010600040101010101" pitchFamily="2" charset="-122"/>
              </a:rPr>
              <a:t>·</a:t>
            </a:r>
            <a:r>
              <a:rPr lang="zh-CN" altLang="en-US" b="1" dirty="0">
                <a:latin typeface="华文仿宋" panose="02010600040101010101" pitchFamily="2" charset="-122"/>
                <a:ea typeface="华文仿宋" panose="02010600040101010101" pitchFamily="2" charset="-122"/>
              </a:rPr>
              <a:t>乌里扬诺夫</a:t>
            </a:r>
            <a:r>
              <a:rPr lang="zh-CN" altLang="en-US" dirty="0">
                <a:latin typeface="华文仿宋" panose="02010600040101010101" pitchFamily="2" charset="-122"/>
                <a:ea typeface="华文仿宋" panose="02010600040101010101" pitchFamily="2" charset="-122"/>
              </a:rPr>
              <a:t>，男，著名的马克思主义者，无产阶级革命家、政治家、理论家、思想家。是苏俄（世界上第一个社会主义国家）和苏联的主要缔造者、布尔什维克党的创始人、十月革命的主要领导人、苏联人民委员会主席（即苏联总理）</a:t>
            </a:r>
            <a:endParaRPr lang="zh-CN" altLang="en-US" u="sng" dirty="0">
              <a:latin typeface="华文仿宋" panose="02010600040101010101" pitchFamily="2" charset="-122"/>
              <a:ea typeface="华文仿宋" panose="02010600040101010101" pitchFamily="2" charset="-122"/>
            </a:endParaRPr>
          </a:p>
        </p:txBody>
      </p:sp>
      <p:sp>
        <p:nvSpPr>
          <p:cNvPr id="12" name="Oval 11">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4" name="图片 3"/>
          <p:cNvPicPr>
            <a:picLocks noChangeAspect="1"/>
          </p:cNvPicPr>
          <p:nvPr/>
        </p:nvPicPr>
        <p:blipFill rotWithShape="1">
          <a:blip r:embed="rId2">
            <a:extLst>
              <a:ext uri="{28A0092B-C50C-407E-A947-70E740481C1C}">
                <a14:useLocalDpi xmlns:a14="http://schemas.microsoft.com/office/drawing/2010/main" val="0"/>
              </a:ext>
            </a:extLst>
          </a:blip>
          <a:srcRect t="4446" r="2" b="24323"/>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14" name="Arc 13">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pic>
        <p:nvPicPr>
          <p:cNvPr id="5" name="图片 4"/>
          <p:cNvPicPr>
            <a:picLocks noChangeAspect="1"/>
          </p:cNvPicPr>
          <p:nvPr/>
        </p:nvPicPr>
        <p:blipFill rotWithShape="1">
          <a:blip r:embed="rId3">
            <a:extLst>
              <a:ext uri="{28A0092B-C50C-407E-A947-70E740481C1C}">
                <a14:useLocalDpi xmlns:a14="http://schemas.microsoft.com/office/drawing/2010/main" val="0"/>
              </a:ext>
            </a:extLst>
          </a:blip>
          <a:srcRect l="11848" r="-2" b="-2"/>
          <a:stretch/>
        </p:blipFill>
        <p:spPr>
          <a:xfrm>
            <a:off x="6261607" y="1"/>
            <a:ext cx="3519312" cy="3007909"/>
          </a:xfrm>
          <a:custGeom>
            <a:avLst/>
            <a:gdLst/>
            <a:ahLst/>
            <a:cxnLst/>
            <a:rect l="l" t="t" r="r" b="b"/>
            <a:pathLst>
              <a:path w="3519312" h="3007909">
                <a:moveTo>
                  <a:pt x="519780" y="0"/>
                </a:moveTo>
                <a:lnTo>
                  <a:pt x="2999532" y="0"/>
                </a:lnTo>
                <a:lnTo>
                  <a:pt x="3003921" y="3989"/>
                </a:lnTo>
                <a:cubicBezTo>
                  <a:pt x="3322356" y="322424"/>
                  <a:pt x="3519312" y="762338"/>
                  <a:pt x="3519312" y="1248253"/>
                </a:cubicBezTo>
                <a:cubicBezTo>
                  <a:pt x="3519312" y="2220084"/>
                  <a:pt x="2731487" y="3007909"/>
                  <a:pt x="1759656" y="3007909"/>
                </a:cubicBezTo>
                <a:cubicBezTo>
                  <a:pt x="787826" y="3007909"/>
                  <a:pt x="0" y="2220084"/>
                  <a:pt x="0" y="1248253"/>
                </a:cubicBezTo>
                <a:cubicBezTo>
                  <a:pt x="0" y="762338"/>
                  <a:pt x="196957" y="322424"/>
                  <a:pt x="515392" y="3989"/>
                </a:cubicBezTo>
                <a:close/>
              </a:path>
            </a:pathLst>
          </a:custGeom>
        </p:spPr>
      </p:pic>
    </p:spTree>
    <p:extLst>
      <p:ext uri="{BB962C8B-B14F-4D97-AF65-F5344CB8AC3E}">
        <p14:creationId xmlns:p14="http://schemas.microsoft.com/office/powerpoint/2010/main" val="63982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bg>
      <p:bgPr>
        <a:gradFill flip="none" rotWithShape="1">
          <a:gsLst>
            <a:gs pos="43000">
              <a:srgbClr val="D7C39E"/>
            </a:gs>
            <a:gs pos="100000">
              <a:schemeClr val="accent2">
                <a:lumMod val="100000"/>
              </a:schemeClr>
            </a:gs>
          </a:gsLst>
          <a:lin ang="2700000" scaled="1"/>
          <a:tileRect/>
        </a:gradFill>
        <a:effectLst/>
      </p:bgPr>
    </p:bg>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0A9663F5-A018-4BC4-990D-9CC5E2AB4675}"/>
              </a:ext>
            </a:extLst>
          </p:cNvPr>
          <p:cNvSpPr>
            <a:spLocks noGrp="1"/>
          </p:cNvSpPr>
          <p:nvPr>
            <p:ph idx="1"/>
          </p:nvPr>
        </p:nvSpPr>
        <p:spPr>
          <a:xfrm>
            <a:off x="838200" y="287867"/>
            <a:ext cx="10515600" cy="5889096"/>
          </a:xfrm>
        </p:spPr>
        <p:txBody>
          <a:bodyPr>
            <a:noAutofit/>
          </a:bodyPr>
          <a:lstStyle/>
          <a:p>
            <a:pPr marL="0" indent="0">
              <a:buNone/>
            </a:pPr>
            <a:r>
              <a:rPr lang="zh-CN" altLang="en-US" sz="3600" dirty="0">
                <a:latin typeface="华文仿宋" panose="02010600040101010101" pitchFamily="2" charset="-122"/>
                <a:ea typeface="华文仿宋" panose="02010600040101010101" pitchFamily="2" charset="-122"/>
              </a:rPr>
              <a:t>当时正值第一次世界大战，英法两国为了阻止德国和俄国结盟，大力干涉俄国内政。他们策划了一些行动，不仅利用俄国人民对沙皇的憎恨，成功地推翻了德国支持下的沙皇的统治，还企图将俄国变成他们的殖民地。他们的革命一些主战派和帝国主义列强除掉眼中钉的权宜之计。掌控临时政府的资产阶级欢迎的是不会对他们的主战协议有任何异议的温和派社会主义者，而像列宁和他的同伴，是他们眼中的激进分子。这些坚定的革命主义者，一旦他们回国，就一定会为摆脱俄国的附庸国地位掀起轰轰烈烈的真正的革命，这是那些心怀鬼胎的革命投机者和帝国主义列强最害怕的事。</a:t>
            </a:r>
          </a:p>
        </p:txBody>
      </p:sp>
    </p:spTree>
    <p:extLst>
      <p:ext uri="{BB962C8B-B14F-4D97-AF65-F5344CB8AC3E}">
        <p14:creationId xmlns:p14="http://schemas.microsoft.com/office/powerpoint/2010/main" val="1224511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randombar(horizontal)">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13">
            <a:extLst>
              <a:ext uri="{FF2B5EF4-FFF2-40B4-BE49-F238E27FC236}">
                <a16:creationId xmlns:a16="http://schemas.microsoft.com/office/drawing/2014/main" id="{94E4D846-3AFC-4F86-8C35-24B0542A26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图片 5"/>
          <p:cNvPicPr>
            <a:picLocks noChangeAspect="1"/>
          </p:cNvPicPr>
          <p:nvPr/>
        </p:nvPicPr>
        <p:blipFill rotWithShape="1">
          <a:blip r:embed="rId2">
            <a:extLst>
              <a:ext uri="{28A0092B-C50C-407E-A947-70E740481C1C}">
                <a14:useLocalDpi xmlns:a14="http://schemas.microsoft.com/office/drawing/2010/main" val="0"/>
              </a:ext>
            </a:extLst>
          </a:blip>
          <a:srcRect l="14106" t="9091"/>
          <a:stretch/>
        </p:blipFill>
        <p:spPr>
          <a:xfrm>
            <a:off x="0" y="10"/>
            <a:ext cx="8668492" cy="6857990"/>
          </a:xfrm>
          <a:prstGeom prst="rect">
            <a:avLst/>
          </a:prstGeom>
        </p:spPr>
      </p:pic>
      <p:sp>
        <p:nvSpPr>
          <p:cNvPr id="23" name="Rectangle 15">
            <a:extLst>
              <a:ext uri="{FF2B5EF4-FFF2-40B4-BE49-F238E27FC236}">
                <a16:creationId xmlns:a16="http://schemas.microsoft.com/office/drawing/2014/main" id="{284781B9-12CB-45C3-907A-9ED93FF72C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435399" y="0"/>
            <a:ext cx="9756601" cy="6858000"/>
          </a:xfrm>
          <a:prstGeom prst="rect">
            <a:avLst/>
          </a:prstGeom>
          <a:gradFill>
            <a:gsLst>
              <a:gs pos="53000">
                <a:schemeClr val="bg1"/>
              </a:gs>
              <a:gs pos="35000">
                <a:schemeClr val="bg1">
                  <a:alpha val="76000"/>
                </a:schemeClr>
              </a:gs>
              <a:gs pos="19000">
                <a:schemeClr val="bg1">
                  <a:alpha val="40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标题 1"/>
          <p:cNvSpPr>
            <a:spLocks noGrp="1"/>
          </p:cNvSpPr>
          <p:nvPr>
            <p:ph type="title"/>
          </p:nvPr>
        </p:nvSpPr>
        <p:spPr>
          <a:xfrm>
            <a:off x="8370470" y="1161288"/>
            <a:ext cx="3438144" cy="1124712"/>
          </a:xfrm>
        </p:spPr>
        <p:txBody>
          <a:bodyPr anchor="b">
            <a:normAutofit/>
          </a:bodyPr>
          <a:lstStyle/>
          <a:p>
            <a:r>
              <a:rPr lang="zh-CN" altLang="en-US" b="1" dirty="0">
                <a:latin typeface="华文仿宋" panose="02010600040101010101" pitchFamily="2" charset="-122"/>
                <a:ea typeface="华文仿宋" panose="02010600040101010101" pitchFamily="2" charset="-122"/>
              </a:rPr>
              <a:t>列宁在流亡</a:t>
            </a:r>
          </a:p>
        </p:txBody>
      </p:sp>
      <p:sp>
        <p:nvSpPr>
          <p:cNvPr id="24" name="Rectangle 17">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687333"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5" name="Rectangle 19">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53018" y="2443480"/>
            <a:ext cx="3218688" cy="9144"/>
          </a:xfrm>
          <a:prstGeom prst="rect">
            <a:avLst/>
          </a:prstGeom>
          <a:solidFill>
            <a:srgbClr val="D5D5D5"/>
          </a:solidFill>
          <a:ln w="3175">
            <a:solidFill>
              <a:srgbClr val="D5D5D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内容占位符 2"/>
          <p:cNvSpPr>
            <a:spLocks noGrp="1"/>
          </p:cNvSpPr>
          <p:nvPr>
            <p:ph idx="1"/>
          </p:nvPr>
        </p:nvSpPr>
        <p:spPr>
          <a:xfrm>
            <a:off x="7030720" y="2718054"/>
            <a:ext cx="4778656" cy="3207258"/>
          </a:xfrm>
        </p:spPr>
        <p:txBody>
          <a:bodyPr anchor="t">
            <a:noAutofit/>
          </a:bodyPr>
          <a:lstStyle/>
          <a:p>
            <a:r>
              <a:rPr lang="zh-CN" altLang="en-US" sz="3200" b="1" dirty="0">
                <a:latin typeface="华文仿宋" panose="02010600040101010101" pitchFamily="2" charset="-122"/>
                <a:ea typeface="华文仿宋" panose="02010600040101010101" pitchFamily="2" charset="-122"/>
              </a:rPr>
              <a:t>在那些飞快穿梭于各大使馆间的豪华汽车中，如果有一辆车偶然在大街上撞死了这个人，世界也就不会知道他是谁了，既不会知道他是乌里扬诺夫，也不会知道他是列宁。</a:t>
            </a:r>
          </a:p>
        </p:txBody>
      </p:sp>
    </p:spTree>
    <p:extLst>
      <p:ext uri="{BB962C8B-B14F-4D97-AF65-F5344CB8AC3E}">
        <p14:creationId xmlns:p14="http://schemas.microsoft.com/office/powerpoint/2010/main" val="1111006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grpId="0" nodeType="clickEffect">
                                  <p:stCondLst>
                                    <p:cond delay="0"/>
                                  </p:stCondLst>
                                  <p:childTnLst>
                                    <p:animRot by="120000">
                                      <p:cBhvr>
                                        <p:cTn id="6" dur="100" fill="hold">
                                          <p:stCondLst>
                                            <p:cond delay="0"/>
                                          </p:stCondLst>
                                        </p:cTn>
                                        <p:tgtEl>
                                          <p:spTgt spid="2"/>
                                        </p:tgtEl>
                                        <p:attrNameLst>
                                          <p:attrName>r</p:attrName>
                                        </p:attrNameLst>
                                      </p:cBhvr>
                                    </p:animRot>
                                    <p:animRot by="-240000">
                                      <p:cBhvr>
                                        <p:cTn id="7" dur="200" fill="hold">
                                          <p:stCondLst>
                                            <p:cond delay="200"/>
                                          </p:stCondLst>
                                        </p:cTn>
                                        <p:tgtEl>
                                          <p:spTgt spid="2"/>
                                        </p:tgtEl>
                                        <p:attrNameLst>
                                          <p:attrName>r</p:attrName>
                                        </p:attrNameLst>
                                      </p:cBhvr>
                                    </p:animRot>
                                    <p:animRot by="240000">
                                      <p:cBhvr>
                                        <p:cTn id="8" dur="200" fill="hold">
                                          <p:stCondLst>
                                            <p:cond delay="400"/>
                                          </p:stCondLst>
                                        </p:cTn>
                                        <p:tgtEl>
                                          <p:spTgt spid="2"/>
                                        </p:tgtEl>
                                        <p:attrNameLst>
                                          <p:attrName>r</p:attrName>
                                        </p:attrNameLst>
                                      </p:cBhvr>
                                    </p:animRot>
                                    <p:animRot by="-240000">
                                      <p:cBhvr>
                                        <p:cTn id="9" dur="200" fill="hold">
                                          <p:stCondLst>
                                            <p:cond delay="600"/>
                                          </p:stCondLst>
                                        </p:cTn>
                                        <p:tgtEl>
                                          <p:spTgt spid="2"/>
                                        </p:tgtEl>
                                        <p:attrNameLst>
                                          <p:attrName>r</p:attrName>
                                        </p:attrNameLst>
                                      </p:cBhvr>
                                    </p:animRot>
                                    <p:animRot by="120000">
                                      <p:cBhvr>
                                        <p:cTn id="10" dur="200" fill="hold">
                                          <p:stCondLst>
                                            <p:cond delay="800"/>
                                          </p:stCondLst>
                                        </p:cTn>
                                        <p:tgtEl>
                                          <p:spTgt spid="2"/>
                                        </p:tgtEl>
                                        <p:attrNameLst>
                                          <p:attrName>r</p:attrName>
                                        </p:attrNameLst>
                                      </p:cBhvr>
                                    </p:animRot>
                                  </p:childTnLst>
                                </p:cTn>
                              </p:par>
                              <p:par>
                                <p:cTn id="11" presetID="32" presetClass="emph" presetSubtype="0" fill="hold" grpId="0" nodeType="withEffect">
                                  <p:stCondLst>
                                    <p:cond delay="0"/>
                                  </p:stCondLst>
                                  <p:childTnLst>
                                    <p:animRot by="120000">
                                      <p:cBhvr>
                                        <p:cTn id="12" dur="100" fill="hold">
                                          <p:stCondLst>
                                            <p:cond delay="0"/>
                                          </p:stCondLst>
                                        </p:cTn>
                                        <p:tgtEl>
                                          <p:spTgt spid="3">
                                            <p:txEl>
                                              <p:pRg st="0" end="0"/>
                                            </p:txEl>
                                          </p:spTgt>
                                        </p:tgtEl>
                                        <p:attrNameLst>
                                          <p:attrName>r</p:attrName>
                                        </p:attrNameLst>
                                      </p:cBhvr>
                                    </p:animRot>
                                    <p:animRot by="-240000">
                                      <p:cBhvr>
                                        <p:cTn id="13" dur="200" fill="hold">
                                          <p:stCondLst>
                                            <p:cond delay="200"/>
                                          </p:stCondLst>
                                        </p:cTn>
                                        <p:tgtEl>
                                          <p:spTgt spid="3">
                                            <p:txEl>
                                              <p:pRg st="0" end="0"/>
                                            </p:txEl>
                                          </p:spTgt>
                                        </p:tgtEl>
                                        <p:attrNameLst>
                                          <p:attrName>r</p:attrName>
                                        </p:attrNameLst>
                                      </p:cBhvr>
                                    </p:animRot>
                                    <p:animRot by="240000">
                                      <p:cBhvr>
                                        <p:cTn id="14" dur="200" fill="hold">
                                          <p:stCondLst>
                                            <p:cond delay="400"/>
                                          </p:stCondLst>
                                        </p:cTn>
                                        <p:tgtEl>
                                          <p:spTgt spid="3">
                                            <p:txEl>
                                              <p:pRg st="0" end="0"/>
                                            </p:txEl>
                                          </p:spTgt>
                                        </p:tgtEl>
                                        <p:attrNameLst>
                                          <p:attrName>r</p:attrName>
                                        </p:attrNameLst>
                                      </p:cBhvr>
                                    </p:animRot>
                                    <p:animRot by="-240000">
                                      <p:cBhvr>
                                        <p:cTn id="15" dur="200" fill="hold">
                                          <p:stCondLst>
                                            <p:cond delay="600"/>
                                          </p:stCondLst>
                                        </p:cTn>
                                        <p:tgtEl>
                                          <p:spTgt spid="3">
                                            <p:txEl>
                                              <p:pRg st="0" end="0"/>
                                            </p:txEl>
                                          </p:spTgt>
                                        </p:tgtEl>
                                        <p:attrNameLst>
                                          <p:attrName>r</p:attrName>
                                        </p:attrNameLst>
                                      </p:cBhvr>
                                    </p:animRot>
                                    <p:animRot by="120000">
                                      <p:cBhvr>
                                        <p:cTn id="16" dur="200" fill="hold">
                                          <p:stCondLst>
                                            <p:cond delay="800"/>
                                          </p:stCondLst>
                                        </p:cTn>
                                        <p:tgtEl>
                                          <p:spTgt spid="3">
                                            <p:txEl>
                                              <p:pRg st="0" end="0"/>
                                            </p:txEl>
                                          </p:spTgt>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50000">
              <a:srgbClr val="D9C4A0"/>
            </a:gs>
            <a:gs pos="100000">
              <a:srgbClr val="75A3C9"/>
            </a:gs>
            <a:gs pos="0">
              <a:srgbClr val="D7C39E"/>
            </a:gs>
            <a:gs pos="90000">
              <a:schemeClr val="accent2">
                <a:lumMod val="100000"/>
              </a:schemeClr>
            </a:gs>
          </a:gsLst>
          <a:lin ang="2700000" scaled="1"/>
        </a:gra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51658F-3A27-4B7D-810C-086DA92214D7}"/>
              </a:ext>
            </a:extLst>
          </p:cNvPr>
          <p:cNvSpPr>
            <a:spLocks noGrp="1"/>
          </p:cNvSpPr>
          <p:nvPr>
            <p:ph type="title"/>
          </p:nvPr>
        </p:nvSpPr>
        <p:spPr/>
        <p:txBody>
          <a:bodyPr>
            <a:normAutofit/>
          </a:bodyPr>
          <a:lstStyle/>
          <a:p>
            <a:r>
              <a:rPr lang="zh-CN" altLang="en-US" sz="4800" dirty="0">
                <a:solidFill>
                  <a:schemeClr val="accent3">
                    <a:lumMod val="75000"/>
                  </a:schemeClr>
                </a:solidFill>
                <a:latin typeface="华文楷体" panose="02010600040101010101" pitchFamily="2" charset="-122"/>
                <a:ea typeface="华文楷体" panose="02010600040101010101" pitchFamily="2" charset="-122"/>
              </a:rPr>
              <a:t>责任感满满的列宁</a:t>
            </a:r>
          </a:p>
        </p:txBody>
      </p:sp>
      <p:sp>
        <p:nvSpPr>
          <p:cNvPr id="3" name="内容占位符 2">
            <a:extLst>
              <a:ext uri="{FF2B5EF4-FFF2-40B4-BE49-F238E27FC236}">
                <a16:creationId xmlns:a16="http://schemas.microsoft.com/office/drawing/2014/main" id="{E6787F5A-CBCE-4EF8-ACD1-27F19D42C277}"/>
              </a:ext>
            </a:extLst>
          </p:cNvPr>
          <p:cNvSpPr>
            <a:spLocks noGrp="1"/>
          </p:cNvSpPr>
          <p:nvPr>
            <p:ph idx="1"/>
          </p:nvPr>
        </p:nvSpPr>
        <p:spPr/>
        <p:txBody>
          <a:bodyPr>
            <a:normAutofit/>
          </a:bodyPr>
          <a:lstStyle/>
          <a:p>
            <a:pPr marL="0" indent="0">
              <a:buNone/>
            </a:pPr>
            <a:r>
              <a:rPr lang="zh-CN" altLang="en-US" sz="4400" dirty="0">
                <a:latin typeface="华文仿宋" panose="02010600040101010101" pitchFamily="2" charset="-122"/>
                <a:ea typeface="华文仿宋" panose="02010600040101010101" pitchFamily="2" charset="-122"/>
              </a:rPr>
              <a:t>他意识到俄国爆发的所谓革命并不是他们曾毕生努力并且准备为之牺牲的那种革命，而是好战的党派、帝国主义分子和将军们为了不愿被别人打乱自己的计划而策动的一次阴谋。当列宁怀着最后的期望向彼得格勒拍出一封封电报无果后，他强烈的责任感让他决定不顾一切回到俄国。</a:t>
            </a:r>
          </a:p>
        </p:txBody>
      </p:sp>
    </p:spTree>
    <p:extLst>
      <p:ext uri="{BB962C8B-B14F-4D97-AF65-F5344CB8AC3E}">
        <p14:creationId xmlns:p14="http://schemas.microsoft.com/office/powerpoint/2010/main" val="4145151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14" presetClass="entr" presetSubtype="10" fill="hold" grpId="0"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randombar(horizontal)">
                                      <p:cBhvr>
                                        <p:cTn id="14"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theme/theme1.xml><?xml version="1.0" encoding="utf-8"?>
<a:theme xmlns:a="http://schemas.openxmlformats.org/drawingml/2006/main" name="Office 主题​​">
  <a:themeElements>
    <a:clrScheme name="蓝色暖调">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145</TotalTime>
  <Words>1377</Words>
  <Application>Microsoft Office PowerPoint</Application>
  <PresentationFormat>宽屏</PresentationFormat>
  <Paragraphs>47</Paragraphs>
  <Slides>20</Slides>
  <Notes>0</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20</vt:i4>
      </vt:variant>
    </vt:vector>
  </HeadingPairs>
  <TitlesOfParts>
    <vt:vector size="27" baseType="lpstr">
      <vt:lpstr>等线</vt:lpstr>
      <vt:lpstr>等线 Light</vt:lpstr>
      <vt:lpstr>华文仿宋</vt:lpstr>
      <vt:lpstr>华文楷体</vt:lpstr>
      <vt:lpstr>Arial</vt:lpstr>
      <vt:lpstr>Calibri</vt:lpstr>
      <vt:lpstr>Office 主题​​</vt:lpstr>
      <vt:lpstr>我</vt:lpstr>
      <vt:lpstr>斯蒂芬·茨威格（Stefan Zweig，1881年11月28日—1942年2月22日），奥地利小说家、诗人、剧作家、传记作家。</vt:lpstr>
      <vt:lpstr>PowerPoint 演示文稿</vt:lpstr>
      <vt:lpstr>PowerPoint 演示文稿</vt:lpstr>
      <vt:lpstr>PowerPoint 演示文稿</vt:lpstr>
      <vt:lpstr>PowerPoint 演示文稿</vt:lpstr>
      <vt:lpstr>PowerPoint 演示文稿</vt:lpstr>
      <vt:lpstr>列宁在流亡</vt:lpstr>
      <vt:lpstr>责任感满满的列宁</vt:lpstr>
      <vt:lpstr> </vt:lpstr>
      <vt:lpstr>PowerPoint 演示文稿</vt:lpstr>
      <vt:lpstr>PowerPoint 演示文稿</vt:lpstr>
      <vt:lpstr>PowerPoint 演示文稿</vt:lpstr>
      <vt:lpstr>有尊严的的列宁 </vt:lpstr>
      <vt:lpstr>PowerPoint 演示文稿</vt:lpstr>
      <vt:lpstr>PowerPoint 演示文稿</vt:lpstr>
      <vt:lpstr>PowerPoint 演示文稿</vt:lpstr>
      <vt:lpstr>PowerPoint 演示文稿</vt:lpstr>
      <vt:lpstr>PowerPoint 演示文稿</vt:lpstr>
      <vt:lpstr>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我</dc:title>
  <dc:creator>小艳</dc:creator>
  <cp:lastModifiedBy>小艳</cp:lastModifiedBy>
  <cp:revision>18</cp:revision>
  <dcterms:created xsi:type="dcterms:W3CDTF">2020-10-02T17:48:06Z</dcterms:created>
  <dcterms:modified xsi:type="dcterms:W3CDTF">2020-10-15T01:30:57Z</dcterms:modified>
</cp:coreProperties>
</file>